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9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3" r:id="rId7"/>
    <p:sldId id="261" r:id="rId8"/>
    <p:sldId id="262" r:id="rId9"/>
    <p:sldId id="348" r:id="rId10"/>
    <p:sldId id="346" r:id="rId11"/>
    <p:sldId id="347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3" r:id="rId21"/>
    <p:sldId id="272" r:id="rId22"/>
    <p:sldId id="274" r:id="rId23"/>
    <p:sldId id="289" r:id="rId24"/>
    <p:sldId id="290" r:id="rId25"/>
    <p:sldId id="291" r:id="rId26"/>
    <p:sldId id="292" r:id="rId27"/>
    <p:sldId id="294" r:id="rId28"/>
    <p:sldId id="293" r:id="rId29"/>
    <p:sldId id="296" r:id="rId30"/>
    <p:sldId id="295" r:id="rId31"/>
    <p:sldId id="297" r:id="rId32"/>
    <p:sldId id="298" r:id="rId33"/>
    <p:sldId id="299" r:id="rId34"/>
    <p:sldId id="300" r:id="rId35"/>
    <p:sldId id="301" r:id="rId36"/>
    <p:sldId id="302" r:id="rId37"/>
    <p:sldId id="278" r:id="rId38"/>
    <p:sldId id="277" r:id="rId39"/>
    <p:sldId id="282" r:id="rId40"/>
    <p:sldId id="276" r:id="rId41"/>
    <p:sldId id="275" r:id="rId42"/>
    <p:sldId id="279" r:id="rId43"/>
    <p:sldId id="280" r:id="rId44"/>
    <p:sldId id="281" r:id="rId45"/>
    <p:sldId id="283" r:id="rId46"/>
    <p:sldId id="284" r:id="rId47"/>
    <p:sldId id="285" r:id="rId48"/>
    <p:sldId id="286" r:id="rId49"/>
    <p:sldId id="287" r:id="rId50"/>
    <p:sldId id="288" r:id="rId51"/>
    <p:sldId id="304" r:id="rId52"/>
    <p:sldId id="303" r:id="rId53"/>
    <p:sldId id="305" r:id="rId54"/>
    <p:sldId id="306" r:id="rId55"/>
    <p:sldId id="307" r:id="rId56"/>
    <p:sldId id="308" r:id="rId57"/>
    <p:sldId id="309" r:id="rId58"/>
    <p:sldId id="310" r:id="rId59"/>
    <p:sldId id="311" r:id="rId60"/>
    <p:sldId id="312" r:id="rId61"/>
    <p:sldId id="313" r:id="rId62"/>
    <p:sldId id="322" r:id="rId63"/>
    <p:sldId id="321" r:id="rId64"/>
    <p:sldId id="324" r:id="rId65"/>
    <p:sldId id="325" r:id="rId66"/>
    <p:sldId id="326" r:id="rId67"/>
    <p:sldId id="330" r:id="rId68"/>
    <p:sldId id="329" r:id="rId69"/>
    <p:sldId id="327" r:id="rId70"/>
    <p:sldId id="331" r:id="rId71"/>
    <p:sldId id="344" r:id="rId72"/>
    <p:sldId id="323" r:id="rId73"/>
    <p:sldId id="314" r:id="rId74"/>
    <p:sldId id="343" r:id="rId75"/>
    <p:sldId id="315" r:id="rId76"/>
    <p:sldId id="316" r:id="rId77"/>
    <p:sldId id="320" r:id="rId78"/>
    <p:sldId id="319" r:id="rId79"/>
    <p:sldId id="318" r:id="rId80"/>
    <p:sldId id="332" r:id="rId81"/>
    <p:sldId id="333" r:id="rId82"/>
    <p:sldId id="337" r:id="rId83"/>
    <p:sldId id="317" r:id="rId84"/>
    <p:sldId id="336" r:id="rId85"/>
    <p:sldId id="335" r:id="rId86"/>
    <p:sldId id="334" r:id="rId87"/>
    <p:sldId id="339" r:id="rId88"/>
    <p:sldId id="340" r:id="rId89"/>
    <p:sldId id="338" r:id="rId90"/>
    <p:sldId id="342" r:id="rId91"/>
    <p:sldId id="345" r:id="rId92"/>
  </p:sldIdLst>
  <p:sldSz cx="9144000" cy="6858000" type="screen4x3"/>
  <p:notesSz cx="6858000" cy="9144000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52" autoAdjust="0"/>
    <p:restoredTop sz="94707" autoAdjust="0"/>
  </p:normalViewPr>
  <p:slideViewPr>
    <p:cSldViewPr>
      <p:cViewPr>
        <p:scale>
          <a:sx n="75" d="100"/>
          <a:sy n="75" d="100"/>
        </p:scale>
        <p:origin x="-1338" y="-3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071CCB-8A56-441E-8306-BF24FB34DD09}" type="datetimeFigureOut">
              <a:rPr lang="pl-PL"/>
              <a:pPr>
                <a:defRPr/>
              </a:pPr>
              <a:t>18-01-2013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21AD80-6A24-4DD3-A05A-042E6B14D2D3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ransition advTm="3000">
    <p:wheel spokes="8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F067B5-660D-428E-AB30-9DF28DE18D91}" type="datetimeFigureOut">
              <a:rPr lang="pl-PL"/>
              <a:pPr>
                <a:defRPr/>
              </a:pPr>
              <a:t>18-01-2013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82AD5F-8087-4FAA-9758-D1C6BCCE3D5A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ransition advTm="3000">
    <p:wheel spokes="8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AA535A-F613-4390-AFCD-F5EAA46DD682}" type="datetimeFigureOut">
              <a:rPr lang="pl-PL"/>
              <a:pPr>
                <a:defRPr/>
              </a:pPr>
              <a:t>18-01-2013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0C10E5-8023-4E21-A0F0-9E0FB7D78CE3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ransition advTm="3000">
    <p:wheel spokes="8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F122EA-4F97-4C87-A262-C8E7158698D8}" type="datetimeFigureOut">
              <a:rPr lang="pl-PL"/>
              <a:pPr>
                <a:defRPr/>
              </a:pPr>
              <a:t>18-01-2013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9D0B63-C6B3-40DD-BFC5-4C4D9983422C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ransition advTm="3000">
    <p:wheel spokes="8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F4F129-7B9D-4FBD-BBB0-FE0AB3D8EDAB}" type="datetimeFigureOut">
              <a:rPr lang="pl-PL"/>
              <a:pPr>
                <a:defRPr/>
              </a:pPr>
              <a:t>18-01-2013</a:t>
            </a:fld>
            <a:endParaRPr lang="pl-PL"/>
          </a:p>
        </p:txBody>
      </p:sp>
      <p:sp>
        <p:nvSpPr>
          <p:cNvPr id="8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750A6B-A4BF-40CA-8E00-86D48359BCB1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ransition advTm="3000">
    <p:wheel spokes="8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BC375D-5D22-4126-8AAA-E31AD57AF867}" type="datetimeFigureOut">
              <a:rPr lang="pl-PL"/>
              <a:pPr>
                <a:defRPr/>
              </a:pPr>
              <a:t>18-01-2013</a:t>
            </a:fld>
            <a:endParaRPr lang="pl-PL"/>
          </a:p>
        </p:txBody>
      </p:sp>
      <p:sp>
        <p:nvSpPr>
          <p:cNvPr id="4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A086CC-EEBC-46B7-843E-7B4ADDECD735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ransition advTm="3000">
    <p:wheel spokes="8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49434A-C931-4328-9852-D717E3D1E355}" type="datetimeFigureOut">
              <a:rPr lang="pl-PL"/>
              <a:pPr>
                <a:defRPr/>
              </a:pPr>
              <a:t>18-01-2013</a:t>
            </a:fld>
            <a:endParaRPr lang="pl-PL"/>
          </a:p>
        </p:txBody>
      </p:sp>
      <p:sp>
        <p:nvSpPr>
          <p:cNvPr id="3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89740C-8B71-4A00-ADF7-62E56E5665FC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ransition advTm="3000">
    <p:wheel spokes="8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391A9B-1959-4634-B8AC-DB38023BF0CA}" type="datetimeFigureOut">
              <a:rPr lang="pl-PL"/>
              <a:pPr>
                <a:defRPr/>
              </a:pPr>
              <a:t>18-01-2013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895A12-A655-4C7D-A2CC-826A61A32823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ransition advTm="3000">
    <p:wheel spokes="8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49CDD5-4B06-49A5-8F45-4EACB62F2438}" type="datetimeFigureOut">
              <a:rPr lang="pl-PL"/>
              <a:pPr>
                <a:defRPr/>
              </a:pPr>
              <a:t>18-01-2013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F830C4-A7EC-4AFB-981E-12C86756DB6E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ransition advTm="3000">
    <p:wheel spokes="8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B36C13-5FDD-49A5-B4E3-DB3C896D956A}" type="datetimeFigureOut">
              <a:rPr lang="pl-PL"/>
              <a:pPr>
                <a:defRPr/>
              </a:pPr>
              <a:t>18-01-2013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0F2410-F2E4-4B3F-AE13-217FB3100FEA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ransition advTm="3000">
    <p:wheel spokes="8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46CB5C-25FA-49CF-B7CA-001909F20D98}" type="datetimeFigureOut">
              <a:rPr lang="pl-PL"/>
              <a:pPr>
                <a:defRPr/>
              </a:pPr>
              <a:t>18-01-2013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1EE86A-8587-4DDB-B4BF-D8EF53FCE72D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ransition advTm="3000">
    <p:wheel spokes="8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ymbol zastępczy tytułu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</a:t>
            </a:r>
          </a:p>
        </p:txBody>
      </p:sp>
      <p:sp>
        <p:nvSpPr>
          <p:cNvPr id="1027" name="Symbol zastępczy tekstu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EFF9C09-C7C4-4C69-9C24-A96FE082A1F5}" type="datetimeFigureOut">
              <a:rPr lang="pl-PL"/>
              <a:pPr>
                <a:defRPr/>
              </a:pPr>
              <a:t>18-01-2013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8F5B11A-2666-47A0-9B58-27F3CC42F0B0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Tm="3000">
    <p:wheel spokes="8"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e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jpe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jpeg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3.jpeg"/><Relationship Id="rId4" Type="http://schemas.openxmlformats.org/officeDocument/2006/relationships/image" Target="../media/image72.jpe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5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7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9.jpe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2.jpeg"/><Relationship Id="rId4" Type="http://schemas.openxmlformats.org/officeDocument/2006/relationships/image" Target="../media/image81.jpe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0.jpe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2.jpeg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4.jpe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6.jpe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2.jpeg"/><Relationship Id="rId5" Type="http://schemas.openxmlformats.org/officeDocument/2006/relationships/image" Target="../media/image101.jpeg"/><Relationship Id="rId4" Type="http://schemas.openxmlformats.org/officeDocument/2006/relationships/image" Target="../media/image100.jpe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7.jpe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0.jpe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3.jpeg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Obraz 3" descr="pism-brązowy-tło-szkoły-kreatywność_3298466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Tytuł 1"/>
          <p:cNvSpPr>
            <a:spLocks noGrp="1"/>
          </p:cNvSpPr>
          <p:nvPr>
            <p:ph type="ctrTitle"/>
          </p:nvPr>
        </p:nvSpPr>
        <p:spPr>
          <a:xfrm>
            <a:off x="-468313" y="0"/>
            <a:ext cx="6840538" cy="2205038"/>
          </a:xfrm>
        </p:spPr>
        <p:txBody>
          <a:bodyPr/>
          <a:lstStyle/>
          <a:p>
            <a:r>
              <a:rPr lang="pl-PL" sz="6000" smtClean="0">
                <a:solidFill>
                  <a:srgbClr val="FFFF00"/>
                </a:solidFill>
                <a:latin typeface="Algerian" pitchFamily="82" charset="0"/>
              </a:rPr>
              <a:t>Rok szkolny 2012/2013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619250" y="2420938"/>
            <a:ext cx="5905500" cy="1871662"/>
          </a:xfrm>
        </p:spPr>
        <p:txBody>
          <a:bodyPr/>
          <a:lstStyle/>
          <a:p>
            <a:r>
              <a:rPr lang="pl-PL" sz="4000" b="1" i="1" smtClean="0">
                <a:solidFill>
                  <a:schemeClr val="bg1"/>
                </a:solidFill>
                <a:latin typeface="Castellar" pitchFamily="18" charset="0"/>
              </a:rPr>
              <a:t>Podsumowanie pierwszego semestru</a:t>
            </a:r>
          </a:p>
        </p:txBody>
      </p:sp>
    </p:spTree>
  </p:cSld>
  <p:clrMapOvr>
    <a:masterClrMapping/>
  </p:clrMapOvr>
  <p:transition advTm="3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smtClean="0"/>
          </a:p>
        </p:txBody>
      </p:sp>
      <p:pic>
        <p:nvPicPr>
          <p:cNvPr id="3075" name="Symbol zastępczy zawartości 3" descr="08 After the rain - zeszy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Podtytuł 2"/>
          <p:cNvSpPr txBox="1">
            <a:spLocks/>
          </p:cNvSpPr>
          <p:nvPr/>
        </p:nvSpPr>
        <p:spPr>
          <a:xfrm>
            <a:off x="683568" y="1412776"/>
            <a:ext cx="7776864" cy="3744416"/>
          </a:xfrm>
          <a:prstGeom prst="rect">
            <a:avLst/>
          </a:prstGeom>
        </p:spPr>
        <p:txBody>
          <a:bodyPr/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l-PL" sz="5400" b="1" dirty="0">
                <a:ln w="31550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Bookman Old Style" pitchFamily="18" charset="0"/>
              </a:rPr>
              <a:t>UROCZYSTE</a:t>
            </a: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l-PL" sz="5400" b="1" dirty="0">
                <a:ln w="31550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Bookman Old Style" pitchFamily="18" charset="0"/>
              </a:rPr>
              <a:t>ROZPOCZĘCIE </a:t>
            </a: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l-PL" sz="5400" b="1" dirty="0">
                <a:ln w="31550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Bookman Old Style" pitchFamily="18" charset="0"/>
              </a:rPr>
              <a:t>ROKU SZKOLNEGO</a:t>
            </a: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l-PL" sz="5400" b="1" dirty="0">
                <a:ln w="31550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Bookman Old Style" pitchFamily="18" charset="0"/>
              </a:rPr>
              <a:t>2012/2013</a:t>
            </a:r>
          </a:p>
        </p:txBody>
      </p:sp>
    </p:spTree>
  </p:cSld>
  <p:clrMapOvr>
    <a:masterClrMapping/>
  </p:clrMapOvr>
  <p:transition advTm="3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smtClean="0"/>
          </a:p>
        </p:txBody>
      </p:sp>
      <p:pic>
        <p:nvPicPr>
          <p:cNvPr id="4099" name="Symbol zastępczy zawartości 3" descr="08 After the rain - zeszy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1026" name="Picture 2" descr="C:\Documents and Settings\Miłka\Pulpit\prezentacja\Rozp. roku sz\przemowa p.dyrekto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1484784"/>
            <a:ext cx="6657704" cy="499373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101" name="pole tekstowe 6"/>
          <p:cNvSpPr txBox="1">
            <a:spLocks noChangeArrowheads="1"/>
          </p:cNvSpPr>
          <p:nvPr/>
        </p:nvSpPr>
        <p:spPr bwMode="auto">
          <a:xfrm>
            <a:off x="1187450" y="692150"/>
            <a:ext cx="1841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pl-PL">
              <a:latin typeface="Calibri" pitchFamily="34" charset="0"/>
            </a:endParaRPr>
          </a:p>
        </p:txBody>
      </p:sp>
      <p:sp>
        <p:nvSpPr>
          <p:cNvPr id="4102" name="pole tekstowe 7"/>
          <p:cNvSpPr txBox="1">
            <a:spLocks noChangeArrowheads="1"/>
          </p:cNvSpPr>
          <p:nvPr/>
        </p:nvSpPr>
        <p:spPr bwMode="auto">
          <a:xfrm>
            <a:off x="1692275" y="765175"/>
            <a:ext cx="597535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 sz="2800" b="1">
                <a:latin typeface="Bookman Old Style" pitchFamily="18" charset="0"/>
              </a:rPr>
              <a:t>PRZEMOWA PANI DYREKTOR</a:t>
            </a:r>
          </a:p>
        </p:txBody>
      </p:sp>
    </p:spTree>
  </p:cSld>
  <p:clrMapOvr>
    <a:masterClrMapping/>
  </p:clrMapOvr>
  <p:transition advTm="3000">
    <p:wheel spokes="8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smtClean="0"/>
          </a:p>
        </p:txBody>
      </p:sp>
      <p:pic>
        <p:nvPicPr>
          <p:cNvPr id="5123" name="Symbol zastępczy zawartości 3" descr="08 After the rain - zeszy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3074" name="Picture 2" descr="C:\Documents and Settings\Miłka\Pulpit\prezentacja\Rozp. roku sz\pasowanie na ucznia kl. I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340768"/>
            <a:ext cx="4032078" cy="302433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5" name="Picture 3" descr="C:\Documents and Settings\Miłka\Pulpit\prezentacja\Rozp. roku sz\pasowanie na ucznia kl.Ib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0032" y="3573016"/>
            <a:ext cx="3884918" cy="2913955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126" name="pole tekstowe 5"/>
          <p:cNvSpPr txBox="1">
            <a:spLocks noChangeArrowheads="1"/>
          </p:cNvSpPr>
          <p:nvPr/>
        </p:nvSpPr>
        <p:spPr bwMode="auto">
          <a:xfrm>
            <a:off x="1692275" y="549275"/>
            <a:ext cx="611981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3200" b="1">
                <a:latin typeface="Bookman Old Style" pitchFamily="18" charset="0"/>
              </a:rPr>
              <a:t>PASOWANIE NA UCZNIA</a:t>
            </a:r>
          </a:p>
        </p:txBody>
      </p:sp>
      <p:sp>
        <p:nvSpPr>
          <p:cNvPr id="5127" name="pole tekstowe 7"/>
          <p:cNvSpPr txBox="1">
            <a:spLocks noChangeArrowheads="1"/>
          </p:cNvSpPr>
          <p:nvPr/>
        </p:nvSpPr>
        <p:spPr bwMode="auto">
          <a:xfrm>
            <a:off x="4787900" y="1916113"/>
            <a:ext cx="3313113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 b="1">
                <a:latin typeface="Bookman Old Style" pitchFamily="18" charset="0"/>
              </a:rPr>
              <a:t>PASOWANIE NA UCZNIA KLASA Ia</a:t>
            </a:r>
          </a:p>
        </p:txBody>
      </p:sp>
      <p:sp>
        <p:nvSpPr>
          <p:cNvPr id="5128" name="pole tekstowe 8"/>
          <p:cNvSpPr txBox="1">
            <a:spLocks noChangeArrowheads="1"/>
          </p:cNvSpPr>
          <p:nvPr/>
        </p:nvSpPr>
        <p:spPr bwMode="auto">
          <a:xfrm>
            <a:off x="1187450" y="5300663"/>
            <a:ext cx="3313113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 b="1">
                <a:latin typeface="Bookman Old Style" pitchFamily="18" charset="0"/>
              </a:rPr>
              <a:t>PASOWANIE NA UCZNIA KLASA Ib</a:t>
            </a:r>
          </a:p>
        </p:txBody>
      </p:sp>
    </p:spTree>
  </p:cSld>
  <p:clrMapOvr>
    <a:masterClrMapping/>
  </p:clrMapOvr>
  <p:transition advTm="3000">
    <p:wheel spokes="8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smtClean="0"/>
          </a:p>
        </p:txBody>
      </p:sp>
      <p:pic>
        <p:nvPicPr>
          <p:cNvPr id="6147" name="Symbol zastępczy zawartości 3" descr="08 After the rain - zeszy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2050" name="Picture 2" descr="C:\Documents and Settings\Miłka\Pulpit\prezentacja\Rozp. roku sz\złożenie slubowania przez uczniów klas 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15816" y="1916832"/>
            <a:ext cx="3456701" cy="460851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149" name="pole tekstowe 4"/>
          <p:cNvSpPr txBox="1">
            <a:spLocks noChangeArrowheads="1"/>
          </p:cNvSpPr>
          <p:nvPr/>
        </p:nvSpPr>
        <p:spPr bwMode="auto">
          <a:xfrm>
            <a:off x="1476375" y="188913"/>
            <a:ext cx="6335713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3200" b="1">
                <a:latin typeface="Bookman Old Style" pitchFamily="18" charset="0"/>
              </a:rPr>
              <a:t>ZŁOŻENIE ŚLUBOWANIA PRZEZ UCZNIÓW </a:t>
            </a:r>
          </a:p>
          <a:p>
            <a:pPr algn="ctr"/>
            <a:r>
              <a:rPr lang="pl-PL" sz="3200" b="1">
                <a:latin typeface="Bookman Old Style" pitchFamily="18" charset="0"/>
              </a:rPr>
              <a:t>KLAS PIERWSZYCH</a:t>
            </a:r>
          </a:p>
        </p:txBody>
      </p:sp>
    </p:spTree>
  </p:cSld>
  <p:clrMapOvr>
    <a:masterClrMapping/>
  </p:clrMapOvr>
  <p:transition advTm="3000">
    <p:wheel spokes="8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smtClean="0"/>
          </a:p>
        </p:txBody>
      </p:sp>
      <p:pic>
        <p:nvPicPr>
          <p:cNvPr id="7171" name="Symbol zastępczy zawartości 3" descr="08 After the rain - zeszy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6146" name="Picture 2" descr="C:\Documents and Settings\Miłka\Pulpit\prezentacja\załatwione\Rozp. roku sz\klkasa I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7" y="476672"/>
            <a:ext cx="4248471" cy="318664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147" name="Picture 3" descr="C:\Documents and Settings\Miłka\Pulpit\prezentacja\załatwione\Rozp. roku sz\klasa Ib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3356992"/>
            <a:ext cx="4320480" cy="324065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174" name="pole tekstowe 5"/>
          <p:cNvSpPr txBox="1">
            <a:spLocks noChangeArrowheads="1"/>
          </p:cNvSpPr>
          <p:nvPr/>
        </p:nvSpPr>
        <p:spPr bwMode="auto">
          <a:xfrm>
            <a:off x="5076825" y="1628775"/>
            <a:ext cx="316706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 sz="3200" b="1" dirty="0">
                <a:latin typeface="Bookman Old Style" pitchFamily="18" charset="0"/>
              </a:rPr>
              <a:t>KLASA </a:t>
            </a:r>
            <a:r>
              <a:rPr lang="pl-PL" sz="3200" b="1" dirty="0" err="1">
                <a:latin typeface="Bookman Old Style" pitchFamily="18" charset="0"/>
              </a:rPr>
              <a:t>Ia</a:t>
            </a:r>
            <a:endParaRPr lang="pl-PL" sz="3200" b="1" dirty="0">
              <a:latin typeface="Bookman Old Style" pitchFamily="18" charset="0"/>
            </a:endParaRPr>
          </a:p>
        </p:txBody>
      </p:sp>
      <p:sp>
        <p:nvSpPr>
          <p:cNvPr id="7175" name="pole tekstowe 6"/>
          <p:cNvSpPr txBox="1">
            <a:spLocks noChangeArrowheads="1"/>
          </p:cNvSpPr>
          <p:nvPr/>
        </p:nvSpPr>
        <p:spPr bwMode="auto">
          <a:xfrm>
            <a:off x="1547813" y="4724400"/>
            <a:ext cx="2447925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 sz="3200" b="1">
                <a:latin typeface="Bookman Old Style" pitchFamily="18" charset="0"/>
              </a:rPr>
              <a:t>KLASA I B</a:t>
            </a:r>
          </a:p>
        </p:txBody>
      </p:sp>
    </p:spTree>
  </p:cSld>
  <p:clrMapOvr>
    <a:masterClrMapping/>
  </p:clrMapOvr>
  <p:transition advTm="3000">
    <p:wheel spokes="8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smtClean="0"/>
          </a:p>
        </p:txBody>
      </p:sp>
      <p:pic>
        <p:nvPicPr>
          <p:cNvPr id="8195" name="Symbol zastępczy zawartości 3" descr="08 After the rain - zeszy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pole tekstowe 4"/>
          <p:cNvSpPr txBox="1"/>
          <p:nvPr/>
        </p:nvSpPr>
        <p:spPr>
          <a:xfrm>
            <a:off x="2051050" y="549275"/>
            <a:ext cx="5113338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itchFamily="18" charset="0"/>
              </a:rPr>
              <a:t>CZĘŚĆ ARTYSTYCZNA</a:t>
            </a:r>
          </a:p>
        </p:txBody>
      </p:sp>
      <p:pic>
        <p:nvPicPr>
          <p:cNvPr id="4098" name="Picture 2" descr="C:\Documents and Settings\Miłka\Pulpit\prezentacja\Rozp. roku sz\częśc artystczn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196752"/>
            <a:ext cx="3744416" cy="280856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099" name="Picture 3" descr="C:\Documents and Settings\Miłka\Pulpit\prezentacja\Rozp. roku sz\część artystyczn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5" y="1196752"/>
            <a:ext cx="3672408" cy="275455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100" name="Picture 4" descr="C:\Documents and Settings\Miłka\Pulpit\prezentacja\Rozp. roku sz\IMG_027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59832" y="4221088"/>
            <a:ext cx="3168352" cy="237648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Tm="3000">
    <p:wheel spokes="8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smtClean="0"/>
          </a:p>
        </p:txBody>
      </p:sp>
      <p:pic>
        <p:nvPicPr>
          <p:cNvPr id="9219" name="Symbol zastępczy zawartości 3" descr="08 After the rain - zeszy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5123" name="Picture 3" descr="C:\Documents and Settings\Miłka\Pulpit\prezentacja\Rozp. roku sz\IMG_034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548680"/>
            <a:ext cx="7806206" cy="580851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 advTm="3000">
    <p:wheel spokes="8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smtClean="0"/>
          </a:p>
        </p:txBody>
      </p:sp>
      <p:pic>
        <p:nvPicPr>
          <p:cNvPr id="3075" name="Symbol zastępczy zawartości 3" descr="08 After the rain - zeszy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Podtytuł 2"/>
          <p:cNvSpPr txBox="1">
            <a:spLocks/>
          </p:cNvSpPr>
          <p:nvPr/>
        </p:nvSpPr>
        <p:spPr>
          <a:xfrm>
            <a:off x="755576" y="1916832"/>
            <a:ext cx="7776864" cy="3024336"/>
          </a:xfrm>
          <a:prstGeom prst="rect">
            <a:avLst/>
          </a:prstGeom>
        </p:spPr>
        <p:txBody>
          <a:bodyPr/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l-PL" sz="5400" b="1" dirty="0" smtClean="0">
                <a:ln w="31550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Bookman Old Style" pitchFamily="18" charset="0"/>
              </a:rPr>
              <a:t>UROCZYSTOŚĆ</a:t>
            </a: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l-PL" sz="5400" b="1" dirty="0" smtClean="0">
                <a:ln w="31550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Bookman Old Style" pitchFamily="18" charset="0"/>
              </a:rPr>
              <a:t>PASOWANIA </a:t>
            </a: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l-PL" sz="5400" b="1" dirty="0" smtClean="0">
                <a:ln w="31550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Bookman Old Style" pitchFamily="18" charset="0"/>
              </a:rPr>
              <a:t>NA CZYTELNIKA</a:t>
            </a:r>
            <a:endParaRPr lang="pl-PL" sz="5400" b="1" dirty="0">
              <a:ln w="31550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7030A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Bookman Old Style" pitchFamily="18" charset="0"/>
            </a:endParaRPr>
          </a:p>
        </p:txBody>
      </p:sp>
    </p:spTree>
  </p:cSld>
  <p:clrMapOvr>
    <a:masterClrMapping/>
  </p:clrMapOvr>
  <p:transition advTm="3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smtClean="0"/>
          </a:p>
        </p:txBody>
      </p:sp>
      <p:pic>
        <p:nvPicPr>
          <p:cNvPr id="9219" name="Symbol zastępczy zawartości 3" descr="08 After the rain - zeszy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pole tekstowe 4"/>
          <p:cNvSpPr txBox="1"/>
          <p:nvPr/>
        </p:nvSpPr>
        <p:spPr>
          <a:xfrm>
            <a:off x="539552" y="549275"/>
            <a:ext cx="813690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itchFamily="18" charset="0"/>
              </a:rPr>
              <a:t>Część artystyczna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itchFamily="18" charset="0"/>
              </a:rPr>
              <a:t>w wykonaniu Koła Przyjaciół Książki</a:t>
            </a:r>
            <a:endParaRPr lang="pl-PL" sz="3200" b="1" dirty="0">
              <a:solidFill>
                <a:schemeClr val="tx1">
                  <a:lumMod val="95000"/>
                  <a:lumOff val="5000"/>
                </a:schemeClr>
              </a:solidFill>
              <a:latin typeface="Bookman Old Style" pitchFamily="18" charset="0"/>
            </a:endParaRPr>
          </a:p>
        </p:txBody>
      </p:sp>
      <p:pic>
        <p:nvPicPr>
          <p:cNvPr id="2050" name="Picture 2" descr="J:\Do prezentacji\UROCZYSTOŚĆ PASOWANIA NA CZYTELNIKA\Część artystyczna w wykonaniu Koła Przyjaciół    Książk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1700808"/>
            <a:ext cx="6408712" cy="480653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Tm="3000">
    <p:wheel spokes="8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Symbol zastępczy zawartości 3" descr="08 After the rain - zeszy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3075" name="Picture 3" descr="J:\Do prezentacji\UROCZYSTOŚĆ PASOWANIA NA CZYTELNIKA\Nowi czytelnicy z klasy I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188640"/>
            <a:ext cx="4752528" cy="356439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4" name="Picture 2" descr="J:\Do prezentacji\UROCZYSTOŚĆ PASOWANIA NA CZYTELNIKA\Czytelnicy z klasy Ib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3140968"/>
            <a:ext cx="4752528" cy="356439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pole tekstowe 5"/>
          <p:cNvSpPr txBox="1">
            <a:spLocks noChangeArrowheads="1"/>
          </p:cNvSpPr>
          <p:nvPr/>
        </p:nvSpPr>
        <p:spPr bwMode="auto">
          <a:xfrm>
            <a:off x="5220072" y="4581128"/>
            <a:ext cx="3456384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l-PL" sz="3200" b="1" dirty="0" smtClean="0">
                <a:latin typeface="Bookman Old Style" pitchFamily="18" charset="0"/>
              </a:rPr>
              <a:t>Czytelnicy </a:t>
            </a:r>
          </a:p>
          <a:p>
            <a:r>
              <a:rPr lang="pl-PL" sz="3200" b="1" dirty="0" smtClean="0">
                <a:latin typeface="Bookman Old Style" pitchFamily="18" charset="0"/>
              </a:rPr>
              <a:t>z klasy </a:t>
            </a:r>
            <a:r>
              <a:rPr lang="pl-PL" sz="3200" b="1" dirty="0" err="1" smtClean="0">
                <a:latin typeface="Bookman Old Style" pitchFamily="18" charset="0"/>
              </a:rPr>
              <a:t>Ib</a:t>
            </a:r>
            <a:endParaRPr lang="pl-PL" sz="3200" b="1" dirty="0">
              <a:latin typeface="Bookman Old Style" pitchFamily="18" charset="0"/>
            </a:endParaRPr>
          </a:p>
        </p:txBody>
      </p:sp>
      <p:sp>
        <p:nvSpPr>
          <p:cNvPr id="9" name="Prostokąt 8"/>
          <p:cNvSpPr/>
          <p:nvPr/>
        </p:nvSpPr>
        <p:spPr>
          <a:xfrm>
            <a:off x="323528" y="1124744"/>
            <a:ext cx="367240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3200" b="1" dirty="0" smtClean="0">
                <a:latin typeface="Bookman Old Style" pitchFamily="18" charset="0"/>
              </a:rPr>
              <a:t>C</a:t>
            </a:r>
            <a:r>
              <a:rPr lang="pl-PL" sz="3200" b="1" dirty="0" smtClean="0">
                <a:latin typeface="Bookman Old Style" pitchFamily="18" charset="0"/>
              </a:rPr>
              <a:t>zytelnicy </a:t>
            </a:r>
            <a:endParaRPr lang="pl-PL" sz="3200" b="1" dirty="0" smtClean="0">
              <a:latin typeface="Bookman Old Style" pitchFamily="18" charset="0"/>
            </a:endParaRPr>
          </a:p>
          <a:p>
            <a:r>
              <a:rPr lang="pl-PL" sz="3200" b="1" dirty="0" smtClean="0">
                <a:latin typeface="Bookman Old Style" pitchFamily="18" charset="0"/>
              </a:rPr>
              <a:t>z klasy </a:t>
            </a:r>
            <a:r>
              <a:rPr lang="pl-PL" sz="3200" b="1" dirty="0" err="1" smtClean="0">
                <a:latin typeface="Bookman Old Style" pitchFamily="18" charset="0"/>
              </a:rPr>
              <a:t>Ia</a:t>
            </a:r>
            <a:endParaRPr lang="pl-PL" sz="3200" b="1" dirty="0">
              <a:latin typeface="Bookman Old Style" pitchFamily="18" charset="0"/>
            </a:endParaRPr>
          </a:p>
        </p:txBody>
      </p:sp>
    </p:spTree>
  </p:cSld>
  <p:clrMapOvr>
    <a:masterClrMapping/>
  </p:clrMapOvr>
  <p:transition advTm="3000">
    <p:wheel spokes="8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smtClean="0"/>
          </a:p>
        </p:txBody>
      </p:sp>
      <p:pic>
        <p:nvPicPr>
          <p:cNvPr id="10243" name="Symbol zastępczy zawartości 3" descr="08 After the rain - zeszy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6" name="Podtytuł 2"/>
          <p:cNvSpPr txBox="1">
            <a:spLocks/>
          </p:cNvSpPr>
          <p:nvPr/>
        </p:nvSpPr>
        <p:spPr>
          <a:xfrm>
            <a:off x="755576" y="1916832"/>
            <a:ext cx="7776864" cy="2880320"/>
          </a:xfrm>
          <a:prstGeom prst="rect">
            <a:avLst/>
          </a:prstGeom>
        </p:spPr>
        <p:txBody>
          <a:bodyPr/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l-PL" sz="5400" b="1" dirty="0">
                <a:ln w="31550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Bookman Old Style" pitchFamily="18" charset="0"/>
              </a:rPr>
              <a:t>DZIEŃ</a:t>
            </a: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l-PL" sz="5400" b="1" dirty="0">
                <a:ln w="31550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Bookman Old Style" pitchFamily="18" charset="0"/>
              </a:rPr>
              <a:t>EDUKACJI</a:t>
            </a: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l-PL" sz="5400" b="1" dirty="0">
                <a:ln w="31550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Bookman Old Style" pitchFamily="18" charset="0"/>
              </a:rPr>
              <a:t>NARODOWEJ</a:t>
            </a:r>
          </a:p>
        </p:txBody>
      </p:sp>
    </p:spTree>
  </p:cSld>
  <p:clrMapOvr>
    <a:masterClrMapping/>
  </p:clrMapOvr>
  <p:transition advTm="3000"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smtClean="0"/>
          </a:p>
        </p:txBody>
      </p:sp>
      <p:pic>
        <p:nvPicPr>
          <p:cNvPr id="11267" name="Symbol zastępczy zawartości 3" descr="08 After the rain - zeszy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7170" name="Picture 2" descr="C:\Documents and Settings\Miłka\Pulpit\prezentacja\DEN\Prowadzący; Patrycja Erdmann i Mateusz Krzyżanowsk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3356992"/>
            <a:ext cx="3960440" cy="297060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171" name="Picture 3" descr="C:\Documents and Settings\Miłka\Pulpit\prezentacja\DEN\Przemowa p.dyrekto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3928" y="404664"/>
            <a:ext cx="4320480" cy="324065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1270" name="pole tekstowe 5"/>
          <p:cNvSpPr txBox="1">
            <a:spLocks noChangeArrowheads="1"/>
          </p:cNvSpPr>
          <p:nvPr/>
        </p:nvSpPr>
        <p:spPr bwMode="auto">
          <a:xfrm>
            <a:off x="250825" y="765175"/>
            <a:ext cx="316865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2400" b="1">
                <a:latin typeface="Bookman Old Style" pitchFamily="18" charset="0"/>
              </a:rPr>
              <a:t>PRZEMOWA PANI DYREKTOR</a:t>
            </a:r>
          </a:p>
        </p:txBody>
      </p:sp>
      <p:sp>
        <p:nvSpPr>
          <p:cNvPr id="11271" name="pole tekstowe 6"/>
          <p:cNvSpPr txBox="1">
            <a:spLocks noChangeArrowheads="1"/>
          </p:cNvSpPr>
          <p:nvPr/>
        </p:nvSpPr>
        <p:spPr bwMode="auto">
          <a:xfrm>
            <a:off x="4572000" y="4581525"/>
            <a:ext cx="43211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 sz="2000" b="1">
                <a:latin typeface="Bookman Old Style" pitchFamily="18" charset="0"/>
              </a:rPr>
              <a:t>Prowadzący: Patrycja Erdmann </a:t>
            </a:r>
          </a:p>
          <a:p>
            <a:r>
              <a:rPr lang="pl-PL" sz="2000" b="1">
                <a:latin typeface="Bookman Old Style" pitchFamily="18" charset="0"/>
              </a:rPr>
              <a:t>i Mateusz Krzyżanowski</a:t>
            </a:r>
          </a:p>
        </p:txBody>
      </p:sp>
    </p:spTree>
  </p:cSld>
  <p:clrMapOvr>
    <a:masterClrMapping/>
  </p:clrMapOvr>
  <p:transition advTm="3000">
    <p:cover dir="l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smtClean="0"/>
          </a:p>
        </p:txBody>
      </p:sp>
      <p:pic>
        <p:nvPicPr>
          <p:cNvPr id="12291" name="Symbol zastępczy zawartości 3" descr="08 After the rain - zeszy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12292" name="Prostokąt 4"/>
          <p:cNvSpPr>
            <a:spLocks noChangeArrowheads="1"/>
          </p:cNvSpPr>
          <p:nvPr/>
        </p:nvSpPr>
        <p:spPr bwMode="auto">
          <a:xfrm>
            <a:off x="2555875" y="260350"/>
            <a:ext cx="38877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2400" b="1">
                <a:latin typeface="Bookman Old Style" pitchFamily="18" charset="0"/>
              </a:rPr>
              <a:t>CZĘŚĆ ARTYSTYCZNA</a:t>
            </a:r>
          </a:p>
        </p:txBody>
      </p:sp>
      <p:pic>
        <p:nvPicPr>
          <p:cNvPr id="8194" name="Picture 2" descr="C:\Documents and Settings\Miłka\Pulpit\prezentacja\DEN\Część artystyczn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836712"/>
            <a:ext cx="4052346" cy="303953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8195" name="Picture 3" descr="C:\Documents and Settings\Miłka\Pulpit\prezentacja\DEN\prezentacja 01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1412776"/>
            <a:ext cx="3672408" cy="275455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8196" name="Picture 4" descr="C:\Documents and Settings\Miłka\Pulpit\prezentacja\DEN\prezentacja 01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59832" y="4365104"/>
            <a:ext cx="2963909" cy="22231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ransition advTm="3000">
    <p:cover dir="l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smtClean="0"/>
          </a:p>
        </p:txBody>
      </p:sp>
      <p:pic>
        <p:nvPicPr>
          <p:cNvPr id="13315" name="Symbol zastępczy zawartości 3" descr="08 After the rain - zeszy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9218" name="Picture 2" descr="C:\Documents and Settings\Miłka\Pulpit\prezentacja\DEN\Grono pedagogczn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836712"/>
            <a:ext cx="7282712" cy="546187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3317" name="Prostokąt 4"/>
          <p:cNvSpPr>
            <a:spLocks noChangeArrowheads="1"/>
          </p:cNvSpPr>
          <p:nvPr/>
        </p:nvSpPr>
        <p:spPr bwMode="auto">
          <a:xfrm>
            <a:off x="2555875" y="188913"/>
            <a:ext cx="41036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2400" b="1">
                <a:latin typeface="Bookman Old Style" pitchFamily="18" charset="0"/>
              </a:rPr>
              <a:t>GRONO PEDAGOGICZNE</a:t>
            </a:r>
          </a:p>
        </p:txBody>
      </p:sp>
    </p:spTree>
  </p:cSld>
  <p:clrMapOvr>
    <a:masterClrMapping/>
  </p:clrMapOvr>
  <p:transition advTm="3000">
    <p:cover dir="l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smtClean="0"/>
          </a:p>
        </p:txBody>
      </p:sp>
      <p:pic>
        <p:nvPicPr>
          <p:cNvPr id="14339" name="Symbol zastępczy zawartości 3" descr="08 After the rain - zeszy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14340" name="Prostokąt 4"/>
          <p:cNvSpPr>
            <a:spLocks noChangeArrowheads="1"/>
          </p:cNvSpPr>
          <p:nvPr/>
        </p:nvSpPr>
        <p:spPr bwMode="auto">
          <a:xfrm>
            <a:off x="1476375" y="188913"/>
            <a:ext cx="611981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2400" b="1">
                <a:latin typeface="Bookman Old Style" pitchFamily="18" charset="0"/>
              </a:rPr>
              <a:t>PANI DYREKTOR WRAZ </a:t>
            </a:r>
          </a:p>
          <a:p>
            <a:pPr algn="ctr"/>
            <a:r>
              <a:rPr lang="pl-PL" sz="2400" b="1">
                <a:latin typeface="Bookman Old Style" pitchFamily="18" charset="0"/>
              </a:rPr>
              <a:t>Z PRACOWNIKAMI ADMINISTRACJI </a:t>
            </a:r>
          </a:p>
          <a:p>
            <a:pPr algn="ctr"/>
            <a:r>
              <a:rPr lang="pl-PL" sz="2400" b="1">
                <a:latin typeface="Bookman Old Style" pitchFamily="18" charset="0"/>
              </a:rPr>
              <a:t>I OBSŁUGI</a:t>
            </a:r>
          </a:p>
        </p:txBody>
      </p:sp>
      <p:pic>
        <p:nvPicPr>
          <p:cNvPr id="10242" name="Picture 2" descr="C:\Documents and Settings\Miłka\Pulpit\prezentacja\DEN\Pani dyrektor wraz z pracownikami administracji i obsług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1484784"/>
            <a:ext cx="6552728" cy="491439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ransition advTm="3000">
    <p:cover dir="l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smtClean="0"/>
          </a:p>
        </p:txBody>
      </p:sp>
      <p:pic>
        <p:nvPicPr>
          <p:cNvPr id="15363" name="Symbol zastępczy zawartości 3" descr="08 After the rain - zeszy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11266" name="Picture 2" descr="C:\Documents and Settings\Miłka\Pulpit\prezentacja\DEN\IMG_059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548680"/>
            <a:ext cx="7546904" cy="56600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 advTm="3000">
    <p:cover dir="l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smtClean="0"/>
          </a:p>
        </p:txBody>
      </p:sp>
      <p:pic>
        <p:nvPicPr>
          <p:cNvPr id="16387" name="Symbol zastępczy zawartości 3" descr="08 After the rain - zeszy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Podtytuł 2"/>
          <p:cNvSpPr txBox="1">
            <a:spLocks/>
          </p:cNvSpPr>
          <p:nvPr/>
        </p:nvSpPr>
        <p:spPr>
          <a:xfrm>
            <a:off x="683568" y="1988840"/>
            <a:ext cx="7776864" cy="3024336"/>
          </a:xfrm>
          <a:prstGeom prst="rect">
            <a:avLst/>
          </a:prstGeom>
        </p:spPr>
        <p:txBody>
          <a:bodyPr/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l-PL" sz="5400" b="1" spc="100" dirty="0">
                <a:ln w="18000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  <a:latin typeface="Bookman Old Style" pitchFamily="18" charset="0"/>
              </a:rPr>
              <a:t>ODZYSKANIE</a:t>
            </a: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l-PL" sz="5400" b="1" spc="100" dirty="0">
                <a:ln w="18000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  <a:latin typeface="Bookman Old Style" pitchFamily="18" charset="0"/>
              </a:rPr>
              <a:t>NIEPODLEGŁOŚCI </a:t>
            </a: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l-PL" sz="5400" b="1" spc="100" dirty="0">
                <a:ln w="18000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  <a:latin typeface="Bookman Old Style" pitchFamily="18" charset="0"/>
              </a:rPr>
              <a:t>NARODOWEJ</a:t>
            </a:r>
          </a:p>
        </p:txBody>
      </p:sp>
    </p:spTree>
  </p:cSld>
  <p:clrMapOvr>
    <a:masterClrMapping/>
  </p:clrMapOvr>
  <p:transition advTm="3000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smtClean="0"/>
          </a:p>
        </p:txBody>
      </p:sp>
      <p:pic>
        <p:nvPicPr>
          <p:cNvPr id="17411" name="Symbol zastępczy zawartości 3" descr="08 After the rain - zeszy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17412" name="pole tekstowe 4"/>
          <p:cNvSpPr txBox="1">
            <a:spLocks noChangeArrowheads="1"/>
          </p:cNvSpPr>
          <p:nvPr/>
        </p:nvSpPr>
        <p:spPr bwMode="auto">
          <a:xfrm>
            <a:off x="1547813" y="260350"/>
            <a:ext cx="6119812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2400" b="1">
                <a:latin typeface="Bookman Old Style" pitchFamily="18" charset="0"/>
              </a:rPr>
              <a:t>OBCHODY DNIA NIEPODLEGŁOŚCI </a:t>
            </a:r>
          </a:p>
          <a:p>
            <a:pPr algn="ctr"/>
            <a:r>
              <a:rPr lang="pl-PL" sz="2400" b="1">
                <a:latin typeface="Bookman Old Style" pitchFamily="18" charset="0"/>
              </a:rPr>
              <a:t>W ŚRODOWISKU LOKALNYM</a:t>
            </a:r>
          </a:p>
        </p:txBody>
      </p:sp>
      <p:pic>
        <p:nvPicPr>
          <p:cNvPr id="12290" name="Picture 2" descr="C:\Documents and Settings\Miłka\Pulpit\prezentacja\11listopada\Obchody Dnia niepodległości w środowisku lokalny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1412776"/>
            <a:ext cx="6044630" cy="4533888"/>
          </a:xfrm>
          <a:prstGeom prst="rect">
            <a:avLst/>
          </a:prstGeom>
          <a:ln w="88900" cap="sq" cmpd="thickThin">
            <a:solidFill>
              <a:srgbClr val="FF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>
    <p:comb dir="vert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smtClean="0"/>
          </a:p>
        </p:txBody>
      </p:sp>
      <p:pic>
        <p:nvPicPr>
          <p:cNvPr id="18435" name="Symbol zastępczy zawartości 3" descr="08 After the rain - zeszy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14338" name="Picture 2" descr="C:\Documents and Settings\Miłka\Pulpit\prezentacja\11listopada\IMG_10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752" y="548680"/>
            <a:ext cx="4389773" cy="5852494"/>
          </a:xfrm>
          <a:prstGeom prst="rect">
            <a:avLst/>
          </a:prstGeom>
          <a:ln w="88900" cap="sq" cmpd="thickThin">
            <a:solidFill>
              <a:srgbClr val="FF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>
    <p:comb dir="vert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smtClean="0"/>
          </a:p>
        </p:txBody>
      </p:sp>
      <p:pic>
        <p:nvPicPr>
          <p:cNvPr id="19459" name="Symbol zastępczy zawartości 3" descr="08 After the rain - zeszy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19460" name="pole tekstowe 4"/>
          <p:cNvSpPr txBox="1">
            <a:spLocks noChangeArrowheads="1"/>
          </p:cNvSpPr>
          <p:nvPr/>
        </p:nvSpPr>
        <p:spPr bwMode="auto">
          <a:xfrm>
            <a:off x="2051050" y="260350"/>
            <a:ext cx="52578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 sz="2400" b="1">
                <a:solidFill>
                  <a:srgbClr val="FF0000"/>
                </a:solidFill>
                <a:latin typeface="Bookman Old Style" pitchFamily="18" charset="0"/>
              </a:rPr>
              <a:t>UROCZYSTY APEL W SZKOLE</a:t>
            </a:r>
          </a:p>
        </p:txBody>
      </p:sp>
      <p:pic>
        <p:nvPicPr>
          <p:cNvPr id="13314" name="Picture 2" descr="C:\Documents and Settings\Miłka\Pulpit\prezentacja\11listopada\Uroczysty apel w szkol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836712"/>
            <a:ext cx="7413045" cy="5560293"/>
          </a:xfrm>
          <a:prstGeom prst="rect">
            <a:avLst/>
          </a:prstGeom>
          <a:ln w="88900" cap="sq" cmpd="thickThin">
            <a:solidFill>
              <a:srgbClr val="FF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>
    <p:comb dir="vert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smtClean="0"/>
          </a:p>
        </p:txBody>
      </p:sp>
      <p:pic>
        <p:nvPicPr>
          <p:cNvPr id="20483" name="Symbol zastępczy zawartości 3" descr="08 After the rain - zeszy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15362" name="Picture 2" descr="C:\Documents and Settings\Miłka\Pulpit\prezentacja\11listopada\prezentacja 01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55776" y="404664"/>
            <a:ext cx="3936076" cy="2952328"/>
          </a:xfrm>
          <a:prstGeom prst="rect">
            <a:avLst/>
          </a:prstGeom>
          <a:ln w="88900" cap="sq" cmpd="thickThin">
            <a:solidFill>
              <a:srgbClr val="FF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5363" name="Picture 3" descr="C:\Documents and Settings\Miłka\Pulpit\prezentacja\11listopada\IMG_104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3608990"/>
            <a:ext cx="3816424" cy="2862580"/>
          </a:xfrm>
          <a:prstGeom prst="rect">
            <a:avLst/>
          </a:prstGeom>
          <a:ln w="88900" cap="sq" cmpd="thickThin">
            <a:solidFill>
              <a:srgbClr val="FF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5364" name="Picture 4" descr="C:\Documents and Settings\Miłka\Pulpit\prezentacja\11listopada\prezentacja 01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32041" y="3590954"/>
            <a:ext cx="3780044" cy="2835293"/>
          </a:xfrm>
          <a:prstGeom prst="rect">
            <a:avLst/>
          </a:prstGeom>
          <a:ln w="88900" cap="sq" cmpd="thickThin">
            <a:solidFill>
              <a:srgbClr val="FF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>
    <p:comb dir="vert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smtClean="0"/>
          </a:p>
        </p:txBody>
      </p:sp>
      <p:pic>
        <p:nvPicPr>
          <p:cNvPr id="21507" name="Symbol zastępczy zawartości 3" descr="08 After the rain - zeszy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Podtytuł 2"/>
          <p:cNvSpPr txBox="1">
            <a:spLocks/>
          </p:cNvSpPr>
          <p:nvPr/>
        </p:nvSpPr>
        <p:spPr>
          <a:xfrm>
            <a:off x="755576" y="620688"/>
            <a:ext cx="7776864" cy="1296144"/>
          </a:xfrm>
          <a:prstGeom prst="rect">
            <a:avLst/>
          </a:prstGeom>
        </p:spPr>
        <p:txBody>
          <a:bodyPr/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l-PL" sz="5400" b="1" dirty="0">
                <a:ln w="31550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Bookman Old Style" pitchFamily="18" charset="0"/>
              </a:rPr>
              <a:t>DZIEŃ CHŁOPCA</a:t>
            </a:r>
          </a:p>
        </p:txBody>
      </p:sp>
      <p:pic>
        <p:nvPicPr>
          <p:cNvPr id="26626" name="Picture 2" descr="C:\Documents and Settings\Miłka\Pulpit\prezentacja\Dzień chłopca\dzień chłopca słodki upominek dla każdego chłopak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1800" y="1484784"/>
            <a:ext cx="3780767" cy="50405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Tm="3000">
    <p:wheel spokes="8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smtClean="0"/>
          </a:p>
        </p:txBody>
      </p:sp>
      <p:pic>
        <p:nvPicPr>
          <p:cNvPr id="22531" name="Symbol zastępczy zawartości 3" descr="08 After the rain - zeszy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Podtytuł 2"/>
          <p:cNvSpPr txBox="1">
            <a:spLocks/>
          </p:cNvSpPr>
          <p:nvPr/>
        </p:nvSpPr>
        <p:spPr>
          <a:xfrm>
            <a:off x="611560" y="2924944"/>
            <a:ext cx="7776864" cy="1296144"/>
          </a:xfrm>
          <a:prstGeom prst="rect">
            <a:avLst/>
          </a:prstGeom>
        </p:spPr>
        <p:txBody>
          <a:bodyPr/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l-PL" sz="5400" b="1" dirty="0">
                <a:ln w="31550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Bookman Old Style" pitchFamily="18" charset="0"/>
              </a:rPr>
              <a:t>DZIEŃ JABŁKA</a:t>
            </a:r>
          </a:p>
        </p:txBody>
      </p:sp>
    </p:spTree>
  </p:cSld>
  <p:clrMapOvr>
    <a:masterClrMapping/>
  </p:clrMapOvr>
  <p:transition advTm="3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smtClean="0"/>
          </a:p>
        </p:txBody>
      </p:sp>
      <p:pic>
        <p:nvPicPr>
          <p:cNvPr id="23555" name="Symbol zastępczy zawartości 3" descr="08 After the rain - zeszy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27650" name="Picture 2" descr="C:\Documents and Settings\Miłka\Pulpit\prezentacja\Dzień jabłka\Jeżeli coś zdrowego, to rumiane jabłko dla kazdeg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1" y="260648"/>
            <a:ext cx="3510712" cy="46805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3557" name="pole tekstowe 4"/>
          <p:cNvSpPr txBox="1">
            <a:spLocks noChangeArrowheads="1"/>
          </p:cNvSpPr>
          <p:nvPr/>
        </p:nvSpPr>
        <p:spPr bwMode="auto">
          <a:xfrm>
            <a:off x="1835150" y="5661025"/>
            <a:ext cx="54371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2000" b="1">
                <a:latin typeface="Bookman Old Style" pitchFamily="18" charset="0"/>
              </a:rPr>
              <a:t>Jeżeli coś zdrowego, to rumiane jabłko dla każdego.</a:t>
            </a:r>
          </a:p>
        </p:txBody>
      </p:sp>
      <p:pic>
        <p:nvPicPr>
          <p:cNvPr id="27651" name="Picture 3" descr="C:\Documents and Settings\Miłka\Pulpit\prezentacja\Dzień jabłka\Smacznego!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95936" y="1340768"/>
            <a:ext cx="4820995" cy="36160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Tm="3000">
    <p:wheel spokes="8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smtClean="0"/>
          </a:p>
        </p:txBody>
      </p:sp>
      <p:pic>
        <p:nvPicPr>
          <p:cNvPr id="24579" name="Symbol zastępczy zawartości 3" descr="08 After the rain - zeszy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28674" name="Picture 2" descr="C:\Documents and Settings\Miłka\Pulpit\prezentacja\Dzień jabłka\degustacja przetworów z jabłe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51662" y="692696"/>
            <a:ext cx="6240122" cy="46805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4581" name="pole tekstowe 4"/>
          <p:cNvSpPr txBox="1">
            <a:spLocks noChangeArrowheads="1"/>
          </p:cNvSpPr>
          <p:nvPr/>
        </p:nvSpPr>
        <p:spPr bwMode="auto">
          <a:xfrm>
            <a:off x="2339975" y="5732463"/>
            <a:ext cx="4608513" cy="40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 sz="2000" b="1">
                <a:latin typeface="Bookman Old Style" pitchFamily="18" charset="0"/>
              </a:rPr>
              <a:t>Degustacja przetworów z jabłek</a:t>
            </a:r>
          </a:p>
        </p:txBody>
      </p:sp>
    </p:spTree>
  </p:cSld>
  <p:clrMapOvr>
    <a:masterClrMapping/>
  </p:clrMapOvr>
  <p:transition advTm="3000">
    <p:wheel spokes="8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smtClean="0"/>
          </a:p>
        </p:txBody>
      </p:sp>
      <p:pic>
        <p:nvPicPr>
          <p:cNvPr id="25603" name="Symbol zastępczy zawartości 3" descr="08 After the rain - zeszy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29698" name="Picture 2" descr="C:\Documents and Settings\Miłka\Pulpit\prezentacja\Dzień jabłka\Jedz warzywa i owoce zyskasz przez to nowe moc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332656"/>
            <a:ext cx="7353553" cy="55156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5605" name="pole tekstowe 4"/>
          <p:cNvSpPr txBox="1">
            <a:spLocks noChangeArrowheads="1"/>
          </p:cNvSpPr>
          <p:nvPr/>
        </p:nvSpPr>
        <p:spPr bwMode="auto">
          <a:xfrm>
            <a:off x="971550" y="6092825"/>
            <a:ext cx="734536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2000" b="1">
                <a:latin typeface="Bookman Old Style" pitchFamily="18" charset="0"/>
              </a:rPr>
              <a:t>Jedz warzywa i owoce zyskasz przez to nowe moce.</a:t>
            </a:r>
          </a:p>
        </p:txBody>
      </p:sp>
    </p:spTree>
  </p:cSld>
  <p:clrMapOvr>
    <a:masterClrMapping/>
  </p:clrMapOvr>
  <p:transition advTm="3000">
    <p:wheel spokes="8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smtClean="0"/>
          </a:p>
        </p:txBody>
      </p:sp>
      <p:pic>
        <p:nvPicPr>
          <p:cNvPr id="26627" name="Symbol zastępczy zawartości 3" descr="08 After the rain - zeszy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Podtytuł 2"/>
          <p:cNvSpPr txBox="1">
            <a:spLocks/>
          </p:cNvSpPr>
          <p:nvPr/>
        </p:nvSpPr>
        <p:spPr>
          <a:xfrm>
            <a:off x="611560" y="2492896"/>
            <a:ext cx="7776864" cy="2088232"/>
          </a:xfrm>
          <a:prstGeom prst="rect">
            <a:avLst/>
          </a:prstGeom>
        </p:spPr>
        <p:txBody>
          <a:bodyPr/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l-PL" sz="5400" b="1" dirty="0">
                <a:ln w="31550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Bookman Old Style" pitchFamily="18" charset="0"/>
              </a:rPr>
              <a:t>DZIEŃ PLUSZOWEGO</a:t>
            </a: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l-PL" sz="5400" b="1" dirty="0">
                <a:ln w="31550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Bookman Old Style" pitchFamily="18" charset="0"/>
              </a:rPr>
              <a:t>MISIA</a:t>
            </a:r>
          </a:p>
        </p:txBody>
      </p:sp>
      <p:sp>
        <p:nvSpPr>
          <p:cNvPr id="26629" name="Text Box 6"/>
          <p:cNvSpPr txBox="1">
            <a:spLocks noChangeArrowheads="1"/>
          </p:cNvSpPr>
          <p:nvPr/>
        </p:nvSpPr>
        <p:spPr bwMode="auto">
          <a:xfrm>
            <a:off x="3059113" y="4724400"/>
            <a:ext cx="280828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2400" b="1">
                <a:latin typeface="Bookman Old Style" pitchFamily="18" charset="0"/>
              </a:rPr>
              <a:t>25 LISTOPADA</a:t>
            </a:r>
          </a:p>
        </p:txBody>
      </p:sp>
    </p:spTree>
  </p:cSld>
  <p:clrMapOvr>
    <a:masterClrMapping/>
  </p:clrMapOvr>
  <p:transition advTm="3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smtClean="0"/>
          </a:p>
        </p:txBody>
      </p:sp>
      <p:pic>
        <p:nvPicPr>
          <p:cNvPr id="27651" name="Symbol zastępczy zawartości 3" descr="08 After the rain - zeszy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30722" name="Picture 2" descr="C:\Documents and Settings\Miłka\Pulpit\prezentacja\Dzień pluszowego misia\dzień pluszowego misia 25.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404664"/>
            <a:ext cx="7968155" cy="597666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Tm="3000">
    <p:wheel spokes="8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smtClean="0"/>
          </a:p>
        </p:txBody>
      </p:sp>
      <p:pic>
        <p:nvPicPr>
          <p:cNvPr id="28675" name="Symbol zastępczy zawartości 3" descr="08 After the rain - zeszy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31746" name="Picture 2" descr="C:\Documents and Settings\Miłka\Pulpit\prezentacja\Dzień pluszowego misia\IMG_145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548680"/>
            <a:ext cx="4128081" cy="309634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1747" name="Picture 3" descr="C:\Documents and Settings\Miłka\Pulpit\prezentacja\Dzień pluszowego misia\misie częstują słodkościami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008" y="548680"/>
            <a:ext cx="4248280" cy="566385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8678" name="pole tekstowe 5"/>
          <p:cNvSpPr txBox="1">
            <a:spLocks noChangeArrowheads="1"/>
          </p:cNvSpPr>
          <p:nvPr/>
        </p:nvSpPr>
        <p:spPr bwMode="auto">
          <a:xfrm>
            <a:off x="900113" y="4581525"/>
            <a:ext cx="3311525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 sz="2400" b="1">
                <a:latin typeface="Bookman Old Style" pitchFamily="18" charset="0"/>
              </a:rPr>
              <a:t>MISIE CZĘSTUJĄ </a:t>
            </a:r>
          </a:p>
          <a:p>
            <a:r>
              <a:rPr lang="pl-PL" sz="2400" b="1">
                <a:latin typeface="Bookman Old Style" pitchFamily="18" charset="0"/>
              </a:rPr>
              <a:t>SŁODKOŚCIAMI</a:t>
            </a:r>
          </a:p>
        </p:txBody>
      </p:sp>
    </p:spTree>
  </p:cSld>
  <p:clrMapOvr>
    <a:masterClrMapping/>
  </p:clrMapOvr>
  <p:transition advTm="3000">
    <p:wheel spokes="8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smtClean="0"/>
          </a:p>
        </p:txBody>
      </p:sp>
      <p:pic>
        <p:nvPicPr>
          <p:cNvPr id="29699" name="Symbol zastępczy zawartości 3" descr="08 After the rain - zeszy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Podtytuł 2"/>
          <p:cNvSpPr txBox="1">
            <a:spLocks/>
          </p:cNvSpPr>
          <p:nvPr/>
        </p:nvSpPr>
        <p:spPr>
          <a:xfrm>
            <a:off x="683568" y="260648"/>
            <a:ext cx="7776864" cy="2088232"/>
          </a:xfrm>
          <a:prstGeom prst="rect">
            <a:avLst/>
          </a:prstGeom>
        </p:spPr>
        <p:txBody>
          <a:bodyPr/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l-PL" sz="5400" b="1" dirty="0">
                <a:ln w="31550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Bookman Old Style" pitchFamily="18" charset="0"/>
              </a:rPr>
              <a:t>DZIEŃ ŻYCZLIWOŚCI</a:t>
            </a:r>
          </a:p>
        </p:txBody>
      </p:sp>
      <p:pic>
        <p:nvPicPr>
          <p:cNvPr id="32770" name="Picture 2" descr="C:\Documents and Settings\Miłka\Pulpit\prezentacja\Dzień życzliwosci\dzień życzliwośc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1800" y="1484784"/>
            <a:ext cx="3528392" cy="470409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Tm="3000">
    <p:wheel spokes="8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smtClean="0"/>
          </a:p>
        </p:txBody>
      </p:sp>
      <p:pic>
        <p:nvPicPr>
          <p:cNvPr id="30723" name="Symbol zastępczy zawartości 3" descr="08 After the rain - zeszy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33794" name="Picture 2" descr="C:\Documents and Settings\Miłka\Pulpit\prezentacja\Dzień życzliwosci\IMG_123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404664"/>
            <a:ext cx="7989056" cy="599234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Tm="3000">
    <p:wheel spokes="8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smtClean="0"/>
          </a:p>
        </p:txBody>
      </p:sp>
      <p:pic>
        <p:nvPicPr>
          <p:cNvPr id="31747" name="Symbol zastępczy zawartości 3" descr="08 After the rain - zeszy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34818" name="Picture 2" descr="C:\Documents and Settings\Miłka\Pulpit\prezentacja\Dzień życzliwosci\prezentacja 01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764704"/>
            <a:ext cx="4104833" cy="547260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4819" name="Picture 3" descr="C:\Documents and Settings\Miłka\Pulpit\prezentacja\Dzień życzliwosci\prezentacja 02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016" y="764704"/>
            <a:ext cx="4104456" cy="547210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Tm="3000">
    <p:wheel spokes="8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smtClean="0"/>
          </a:p>
        </p:txBody>
      </p:sp>
      <p:pic>
        <p:nvPicPr>
          <p:cNvPr id="32771" name="Symbol zastępczy zawartości 3" descr="08 After the rain - zeszy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35842" name="Picture 2" descr="C:\Documents and Settings\Miłka\Pulpit\prezentacja\Dzień życzliwosci\prezentacja 02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692696"/>
            <a:ext cx="4104832" cy="547260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5843" name="Picture 3" descr="C:\Documents and Settings\Miłka\Pulpit\prezentacja\Dzień życzliwosci\prezentacja 02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016" y="692696"/>
            <a:ext cx="4104832" cy="547260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Tm="3000">
    <p:wheel spokes="8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smtClean="0"/>
          </a:p>
        </p:txBody>
      </p:sp>
      <p:pic>
        <p:nvPicPr>
          <p:cNvPr id="33795" name="Symbol zastępczy zawartości 3" descr="08 After the rain - zeszy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36866" name="Picture 2" descr="C:\Documents and Settings\Miłka\Pulpit\prezentacja\Dzień życzliwosci\prezentacja 02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7" y="620688"/>
            <a:ext cx="4104833" cy="547260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6867" name="Picture 3" descr="C:\Documents and Settings\Miłka\Pulpit\prezentacja\Dzień życzliwosci\prezentacja 02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016" y="620688"/>
            <a:ext cx="4104832" cy="547260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Tm="3000">
    <p:wheel spokes="8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smtClean="0"/>
          </a:p>
        </p:txBody>
      </p:sp>
      <p:pic>
        <p:nvPicPr>
          <p:cNvPr id="34819" name="Symbol zastępczy zawartości 3" descr="08 After the rain - zeszy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37890" name="Picture 2" descr="C:\Documents and Settings\Miłka\Pulpit\prezentacja\Dzień życzliwosci\prezentacja 02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7744" y="332656"/>
            <a:ext cx="4562624" cy="608294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Tm="3000">
    <p:wheel spokes="8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smtClean="0"/>
          </a:p>
        </p:txBody>
      </p:sp>
      <p:pic>
        <p:nvPicPr>
          <p:cNvPr id="35843" name="Symbol zastępczy zawartości 3" descr="08 After the rain - zeszy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Podtytuł 2"/>
          <p:cNvSpPr txBox="1">
            <a:spLocks/>
          </p:cNvSpPr>
          <p:nvPr/>
        </p:nvSpPr>
        <p:spPr>
          <a:xfrm>
            <a:off x="683568" y="2852936"/>
            <a:ext cx="7776864" cy="1296144"/>
          </a:xfrm>
          <a:prstGeom prst="rect">
            <a:avLst/>
          </a:prstGeom>
        </p:spPr>
        <p:txBody>
          <a:bodyPr/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l-PL" sz="5400" b="1" dirty="0">
                <a:ln w="31550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Bookman Old Style" pitchFamily="18" charset="0"/>
              </a:rPr>
              <a:t>ANDRZEJKI</a:t>
            </a:r>
          </a:p>
        </p:txBody>
      </p:sp>
    </p:spTree>
  </p:cSld>
  <p:clrMapOvr>
    <a:masterClrMapping/>
  </p:clrMapOvr>
  <p:transition advTm="3000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smtClean="0"/>
          </a:p>
        </p:txBody>
      </p:sp>
      <p:pic>
        <p:nvPicPr>
          <p:cNvPr id="36867" name="Symbol zastępczy zawartości 3" descr="08 After the rain - zeszy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16386" name="Picture 2" descr="C:\Documents and Settings\Miłka\Pulpit\prezentacja\Wróżby andrzejkowe w klasach\Chruściki ufundowane przez Radę rodziców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404664"/>
            <a:ext cx="5856114" cy="43924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6869" name="Prostokąt 4"/>
          <p:cNvSpPr>
            <a:spLocks noChangeArrowheads="1"/>
          </p:cNvSpPr>
          <p:nvPr/>
        </p:nvSpPr>
        <p:spPr bwMode="auto">
          <a:xfrm>
            <a:off x="4067175" y="5300663"/>
            <a:ext cx="457200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 sz="2400" b="1">
                <a:latin typeface="Bookman Old Style" pitchFamily="18" charset="0"/>
              </a:rPr>
              <a:t>CHRUŚCIKI UFUNDOWANE PRZEZ RADĘ RODZICÓW</a:t>
            </a:r>
          </a:p>
        </p:txBody>
      </p:sp>
    </p:spTree>
  </p:cSld>
  <p:clrMapOvr>
    <a:masterClrMapping/>
  </p:clrMapOvr>
  <p:transition advTm="3000">
    <p:comb dir="vert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smtClean="0"/>
          </a:p>
        </p:txBody>
      </p:sp>
      <p:pic>
        <p:nvPicPr>
          <p:cNvPr id="37891" name="Symbol zastępczy zawartości 3" descr="08 After the rain - zeszy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17410" name="Picture 2" descr="C:\Documents and Settings\Miłka\Pulpit\prezentacja\Wróżby andrzejkowe w klasach\IMG_150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980728"/>
            <a:ext cx="4032448" cy="302461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411" name="Picture 3" descr="C:\Documents and Settings\Miłka\Pulpit\prezentacja\Wróżby andrzejkowe w klasach\IMG_153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008" y="2708920"/>
            <a:ext cx="4248472" cy="318664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7894" name="Text Box 8"/>
          <p:cNvSpPr txBox="1">
            <a:spLocks noChangeArrowheads="1"/>
          </p:cNvSpPr>
          <p:nvPr/>
        </p:nvSpPr>
        <p:spPr bwMode="auto">
          <a:xfrm>
            <a:off x="4859338" y="1412875"/>
            <a:ext cx="36845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 sz="2400" b="1">
                <a:latin typeface="Bookman Old Style" pitchFamily="18" charset="0"/>
              </a:rPr>
              <a:t>WRÓŻBY KLASOWE</a:t>
            </a:r>
          </a:p>
        </p:txBody>
      </p:sp>
    </p:spTree>
  </p:cSld>
  <p:clrMapOvr>
    <a:masterClrMapping/>
  </p:clrMapOvr>
  <p:transition advTm="3000">
    <p:comb dir="vert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smtClean="0"/>
          </a:p>
        </p:txBody>
      </p:sp>
      <p:pic>
        <p:nvPicPr>
          <p:cNvPr id="38915" name="Symbol zastępczy zawartości 3" descr="08 After the rain - zeszy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18434" name="Picture 2" descr="C:\Documents and Settings\Miłka\Pulpit\prezentacja\Wróżby andrzejkowe w klasach\IMG_155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404664"/>
            <a:ext cx="3600400" cy="48000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435" name="Picture 3" descr="C:\Documents and Settings\Miłka\Pulpit\prezentacja\Wróżby andrzejkowe w klasach\IMG_156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3068960"/>
            <a:ext cx="4440714" cy="333084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8918" name="Text Box 7"/>
          <p:cNvSpPr txBox="1">
            <a:spLocks noChangeArrowheads="1"/>
          </p:cNvSpPr>
          <p:nvPr/>
        </p:nvSpPr>
        <p:spPr bwMode="auto">
          <a:xfrm>
            <a:off x="6084888" y="5445125"/>
            <a:ext cx="18319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2400" b="1">
                <a:latin typeface="Bookman Old Style" pitchFamily="18" charset="0"/>
              </a:rPr>
              <a:t>Klasa IVb</a:t>
            </a:r>
          </a:p>
        </p:txBody>
      </p:sp>
      <p:sp>
        <p:nvSpPr>
          <p:cNvPr id="38919" name="Text Box 8"/>
          <p:cNvSpPr txBox="1">
            <a:spLocks noChangeArrowheads="1"/>
          </p:cNvSpPr>
          <p:nvPr/>
        </p:nvSpPr>
        <p:spPr bwMode="auto">
          <a:xfrm>
            <a:off x="1835150" y="2276475"/>
            <a:ext cx="18002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2400" b="1">
                <a:latin typeface="Bookman Old Style" pitchFamily="18" charset="0"/>
              </a:rPr>
              <a:t>Klasa IIIa</a:t>
            </a:r>
          </a:p>
        </p:txBody>
      </p:sp>
    </p:spTree>
  </p:cSld>
  <p:clrMapOvr>
    <a:masterClrMapping/>
  </p:clrMapOvr>
  <p:transition advTm="3000">
    <p:comb dir="vert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smtClean="0"/>
          </a:p>
        </p:txBody>
      </p:sp>
      <p:pic>
        <p:nvPicPr>
          <p:cNvPr id="39939" name="Symbol zastępczy zawartości 3" descr="08 After the rain - zeszy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Podtytuł 2"/>
          <p:cNvSpPr txBox="1">
            <a:spLocks/>
          </p:cNvSpPr>
          <p:nvPr/>
        </p:nvSpPr>
        <p:spPr>
          <a:xfrm>
            <a:off x="611560" y="2204864"/>
            <a:ext cx="7776864" cy="2232248"/>
          </a:xfrm>
          <a:prstGeom prst="rect">
            <a:avLst/>
          </a:prstGeom>
        </p:spPr>
        <p:txBody>
          <a:bodyPr/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l-PL" sz="5400" b="1" dirty="0">
                <a:ln w="31550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Bookman Old Style" pitchFamily="18" charset="0"/>
              </a:rPr>
              <a:t>MIKOŁAJKI</a:t>
            </a: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l-PL" sz="5400" b="1" dirty="0">
                <a:ln w="31550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Bookman Old Style" pitchFamily="18" charset="0"/>
              </a:rPr>
              <a:t>W SZKOLE</a:t>
            </a:r>
          </a:p>
        </p:txBody>
      </p:sp>
    </p:spTree>
  </p:cSld>
  <p:clrMapOvr>
    <a:masterClrMapping/>
  </p:clrMapOvr>
  <p:transition advTm="3000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smtClean="0"/>
          </a:p>
        </p:txBody>
      </p:sp>
      <p:pic>
        <p:nvPicPr>
          <p:cNvPr id="40963" name="Symbol zastępczy zawartości 3" descr="08 After the rain - zeszy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19458" name="Picture 2" descr="C:\Documents and Settings\Miłka\Pulpit\prezentacja\Mikołajki w szkole 6 grudnia\IMG_16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476672"/>
            <a:ext cx="4608512" cy="345638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459" name="Picture 3" descr="C:\Documents and Settings\Miłka\Pulpit\prezentacja\Mikołajki w szkole 6 grudnia\IMG_160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5976" y="3212976"/>
            <a:ext cx="4289757" cy="321731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0966" name="Text Box 8"/>
          <p:cNvSpPr txBox="1">
            <a:spLocks noChangeArrowheads="1"/>
          </p:cNvSpPr>
          <p:nvPr/>
        </p:nvSpPr>
        <p:spPr bwMode="auto">
          <a:xfrm>
            <a:off x="611188" y="4508500"/>
            <a:ext cx="3529012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2400" b="1">
                <a:latin typeface="Bookman Old Style" pitchFamily="18" charset="0"/>
              </a:rPr>
              <a:t>SŁODKI  UPOMINEK  DLA KAŻDEGO UCZNIA  NASZEJ     SZKOŁY</a:t>
            </a:r>
          </a:p>
        </p:txBody>
      </p:sp>
    </p:spTree>
  </p:cSld>
  <p:clrMapOvr>
    <a:masterClrMapping/>
  </p:clrMapOvr>
  <p:transition advTm="3000">
    <p:checker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smtClean="0"/>
          </a:p>
        </p:txBody>
      </p:sp>
      <p:pic>
        <p:nvPicPr>
          <p:cNvPr id="41987" name="Symbol zastępczy zawartości 3" descr="08 After the rain - zeszy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20482" name="Picture 2" descr="C:\Documents and Settings\Miłka\Pulpit\prezentacja\Mikołajki w szkole 6 grudnia\IMG_16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836712"/>
            <a:ext cx="6965685" cy="522426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advTm="3000">
    <p:checker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smtClean="0"/>
          </a:p>
        </p:txBody>
      </p:sp>
      <p:pic>
        <p:nvPicPr>
          <p:cNvPr id="43011" name="Symbol zastępczy zawartości 3" descr="08 After the rain - zeszy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Podtytuł 2"/>
          <p:cNvSpPr txBox="1">
            <a:spLocks/>
          </p:cNvSpPr>
          <p:nvPr/>
        </p:nvSpPr>
        <p:spPr>
          <a:xfrm>
            <a:off x="755576" y="2060848"/>
            <a:ext cx="7776864" cy="2232248"/>
          </a:xfrm>
          <a:prstGeom prst="rect">
            <a:avLst/>
          </a:prstGeom>
        </p:spPr>
        <p:txBody>
          <a:bodyPr/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l-PL" sz="5400" b="1" dirty="0">
                <a:ln w="31550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Bookman Old Style" pitchFamily="18" charset="0"/>
              </a:rPr>
              <a:t>WIGILIE </a:t>
            </a: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l-PL" sz="5400" b="1" dirty="0">
                <a:ln w="31550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Bookman Old Style" pitchFamily="18" charset="0"/>
              </a:rPr>
              <a:t>KLASOWE</a:t>
            </a:r>
          </a:p>
        </p:txBody>
      </p:sp>
    </p:spTree>
  </p:cSld>
  <p:clrMapOvr>
    <a:masterClrMapping/>
  </p:clrMapOvr>
  <p:transition advTm="3000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smtClean="0"/>
          </a:p>
        </p:txBody>
      </p:sp>
      <p:pic>
        <p:nvPicPr>
          <p:cNvPr id="44035" name="Symbol zastępczy zawartości 3" descr="08 After the rain - zeszy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21506" name="Picture 2" descr="C:\Documents and Settings\Miłka\Pulpit\prezentacja\Wigilie klasowe\Wigilia w kl. IIb\IMG_167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188640"/>
            <a:ext cx="4176464" cy="31323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507" name="Picture 3" descr="C:\Documents and Settings\Miłka\Pulpit\prezentacja\Wigilie klasowe\Wigilia w kl. IIb\IMG_167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3501008"/>
            <a:ext cx="4146575" cy="31099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508" name="Picture 4" descr="C:\Documents and Settings\Miłka\Pulpit\prezentacja\Wigilie klasowe\Wigilia w kl. IIb\IMG_167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8" y="3501008"/>
            <a:ext cx="4128459" cy="30963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4039" name="pole tekstowe 7"/>
          <p:cNvSpPr txBox="1">
            <a:spLocks noChangeArrowheads="1"/>
          </p:cNvSpPr>
          <p:nvPr/>
        </p:nvSpPr>
        <p:spPr bwMode="auto">
          <a:xfrm>
            <a:off x="1547813" y="1643063"/>
            <a:ext cx="202406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 sz="2800" b="1">
                <a:latin typeface="Bookman Old Style" pitchFamily="18" charset="0"/>
              </a:rPr>
              <a:t>Klasa IIb</a:t>
            </a:r>
          </a:p>
        </p:txBody>
      </p:sp>
    </p:spTree>
  </p:cSld>
  <p:clrMapOvr>
    <a:masterClrMapping/>
  </p:clrMapOvr>
  <p:transition advTm="3000">
    <p:checker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smtClean="0"/>
          </a:p>
        </p:txBody>
      </p:sp>
      <p:pic>
        <p:nvPicPr>
          <p:cNvPr id="45059" name="Symbol zastępczy zawartości 3" descr="08 After the rain - zeszy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22530" name="Picture 2" descr="C:\Documents and Settings\Miłka\Pulpit\prezentacja\Wigilie klasowe\wigilia w kl.IIIa IIIb\klasa III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404664"/>
            <a:ext cx="4032448" cy="30243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531" name="Picture 3" descr="C:\Documents and Settings\Miłka\Pulpit\prezentacja\Wigilie klasowe\wigilia w kl.IIIa IIIb\klasa IIIb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5976" y="3212976"/>
            <a:ext cx="4317207" cy="32379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5062" name="pole tekstowe 5"/>
          <p:cNvSpPr txBox="1">
            <a:spLocks noChangeArrowheads="1"/>
          </p:cNvSpPr>
          <p:nvPr/>
        </p:nvSpPr>
        <p:spPr bwMode="auto">
          <a:xfrm>
            <a:off x="5003800" y="1557338"/>
            <a:ext cx="2465388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 sz="2800" b="1">
                <a:latin typeface="Bookman Old Style" pitchFamily="18" charset="0"/>
              </a:rPr>
              <a:t>Klasa IIIa</a:t>
            </a:r>
          </a:p>
        </p:txBody>
      </p:sp>
      <p:sp>
        <p:nvSpPr>
          <p:cNvPr id="45063" name="pole tekstowe 6"/>
          <p:cNvSpPr txBox="1">
            <a:spLocks noChangeArrowheads="1"/>
          </p:cNvSpPr>
          <p:nvPr/>
        </p:nvSpPr>
        <p:spPr bwMode="auto">
          <a:xfrm>
            <a:off x="1908175" y="4724400"/>
            <a:ext cx="20208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 sz="2800" b="1">
                <a:latin typeface="Bookman Old Style" pitchFamily="18" charset="0"/>
              </a:rPr>
              <a:t>Klasa IIIb</a:t>
            </a:r>
          </a:p>
        </p:txBody>
      </p:sp>
    </p:spTree>
  </p:cSld>
  <p:clrMapOvr>
    <a:masterClrMapping/>
  </p:clrMapOvr>
  <p:transition advTm="3000">
    <p:checker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smtClean="0"/>
          </a:p>
        </p:txBody>
      </p:sp>
      <p:pic>
        <p:nvPicPr>
          <p:cNvPr id="46083" name="Symbol zastępczy zawartości 3" descr="08 After the rain - zeszy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Podtytuł 2"/>
          <p:cNvSpPr txBox="1">
            <a:spLocks/>
          </p:cNvSpPr>
          <p:nvPr/>
        </p:nvSpPr>
        <p:spPr>
          <a:xfrm>
            <a:off x="755576" y="2708920"/>
            <a:ext cx="7776864" cy="1728192"/>
          </a:xfrm>
          <a:prstGeom prst="rect">
            <a:avLst/>
          </a:prstGeom>
        </p:spPr>
        <p:txBody>
          <a:bodyPr/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l-PL" sz="4700" b="1" dirty="0">
                <a:ln w="31550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Bookman Old Style" pitchFamily="18" charset="0"/>
              </a:rPr>
              <a:t>PRZEDSTAWIENIE BOŻONARODZENIOWE</a:t>
            </a:r>
          </a:p>
        </p:txBody>
      </p:sp>
    </p:spTree>
  </p:cSld>
  <p:clrMapOvr>
    <a:masterClrMapping/>
  </p:clrMapOvr>
  <p:transition advTm="3000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smtClean="0"/>
          </a:p>
        </p:txBody>
      </p:sp>
      <p:pic>
        <p:nvPicPr>
          <p:cNvPr id="47107" name="Symbol zastępczy zawartości 3" descr="08 After the rain - zeszy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23554" name="Picture 2" descr="C:\Documents and Settings\Miłka\Pulpit\prezentacja\Jasełka\prezentacja 03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404664"/>
            <a:ext cx="3456384" cy="2592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555" name="Picture 3" descr="C:\Documents and Settings\Miłka\Pulpit\prezentacja\Jasełka\prezentacja 04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0032" y="404664"/>
            <a:ext cx="3504389" cy="26282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556" name="Picture 4" descr="C:\Documents and Settings\Miłka\Pulpit\prezentacja\Jasełka\prezentacja 04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39752" y="3212976"/>
            <a:ext cx="4553339" cy="34150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3000">
    <p:checker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smtClean="0"/>
          </a:p>
        </p:txBody>
      </p:sp>
      <p:pic>
        <p:nvPicPr>
          <p:cNvPr id="48131" name="Symbol zastępczy zawartości 3" descr="08 After the rain - zeszy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24578" name="Picture 2" descr="C:\Documents and Settings\Miłka\Pulpit\prezentacja\Jasełka\prezentacja 04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55776" y="404664"/>
            <a:ext cx="4032448" cy="30243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579" name="Picture 3" descr="C:\Documents and Settings\Miłka\Pulpit\prezentacja\Jasełka\prezentacja 04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3663026"/>
            <a:ext cx="3816424" cy="28623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580" name="Picture 4" descr="C:\Documents and Settings\Miłka\Pulpit\prezentacja\Jasełka\prezentacja 04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60032" y="3645024"/>
            <a:ext cx="3815928" cy="28619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3000">
    <p:checker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smtClean="0"/>
          </a:p>
        </p:txBody>
      </p:sp>
      <p:pic>
        <p:nvPicPr>
          <p:cNvPr id="49155" name="Symbol zastępczy zawartości 3" descr="08 After the rain - zeszy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25602" name="Picture 2" descr="C:\Documents and Settings\Miłka\Pulpit\prezentacja\Jasełka\prezentacja 04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404664"/>
            <a:ext cx="8128000" cy="609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3000">
    <p:checker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smtClean="0"/>
          </a:p>
        </p:txBody>
      </p:sp>
      <p:pic>
        <p:nvPicPr>
          <p:cNvPr id="50179" name="Symbol zastępczy zawartości 3" descr="08 After the rain - zeszy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Podtytuł 2"/>
          <p:cNvSpPr txBox="1">
            <a:spLocks/>
          </p:cNvSpPr>
          <p:nvPr/>
        </p:nvSpPr>
        <p:spPr>
          <a:xfrm>
            <a:off x="611560" y="2492896"/>
            <a:ext cx="7776864" cy="2088232"/>
          </a:xfrm>
          <a:prstGeom prst="rect">
            <a:avLst/>
          </a:prstGeom>
        </p:spPr>
        <p:txBody>
          <a:bodyPr/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l-PL" sz="5400" b="1">
                <a:ln w="31550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Bookman Old Style" pitchFamily="18" charset="0"/>
              </a:rPr>
              <a:t>SPOTKANIE </a:t>
            </a:r>
            <a:r>
              <a:rPr lang="pl-PL" sz="5400" b="1" dirty="0">
                <a:ln w="31550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Bookman Old Style" pitchFamily="18" charset="0"/>
              </a:rPr>
              <a:t>PROFILAKTYCZNE</a:t>
            </a:r>
          </a:p>
        </p:txBody>
      </p:sp>
    </p:spTree>
  </p:cSld>
  <p:clrMapOvr>
    <a:masterClrMapping/>
  </p:clrMapOvr>
  <p:transition advTm="3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smtClean="0"/>
          </a:p>
        </p:txBody>
      </p:sp>
      <p:pic>
        <p:nvPicPr>
          <p:cNvPr id="51203" name="Symbol zastępczy zawartości 3" descr="08 After the rain - zeszy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38914" name="Picture 2" descr="C:\Documents and Settings\Miłka\Pulpit\prezentacja\Spotkanie profilaktyczne\IMG_098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404664"/>
            <a:ext cx="4032448" cy="302461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8915" name="Picture 3" descr="C:\Documents and Settings\Miłka\Pulpit\prezentacja\Spotkanie profilaktyczne\prezentacja 01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016" y="404664"/>
            <a:ext cx="4008085" cy="300633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8916" name="Picture 4" descr="C:\Documents and Settings\Miłka\Pulpit\prezentacja\Spotkanie profilaktyczne\prezentacja 01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8" y="3645024"/>
            <a:ext cx="4032448" cy="302461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8917" name="Picture 5" descr="C:\Documents and Settings\Miłka\Pulpit\prezentacja\Spotkanie profilaktyczne\prezentacja 01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16016" y="3645024"/>
            <a:ext cx="4032078" cy="302433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advTm="3000">
    <p:wheel spokes="8"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smtClean="0"/>
          </a:p>
        </p:txBody>
      </p:sp>
      <p:pic>
        <p:nvPicPr>
          <p:cNvPr id="52227" name="Symbol zastępczy zawartości 3" descr="08 After the rain - zeszy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Podtytuł 2"/>
          <p:cNvSpPr txBox="1">
            <a:spLocks/>
          </p:cNvSpPr>
          <p:nvPr/>
        </p:nvSpPr>
        <p:spPr>
          <a:xfrm>
            <a:off x="611560" y="2420888"/>
            <a:ext cx="7776864" cy="2088232"/>
          </a:xfrm>
          <a:prstGeom prst="rect">
            <a:avLst/>
          </a:prstGeom>
        </p:spPr>
        <p:txBody>
          <a:bodyPr/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l-PL" sz="5400" b="1" dirty="0">
                <a:ln w="31550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Bookman Old Style" pitchFamily="18" charset="0"/>
              </a:rPr>
              <a:t>SPOTKANIE </a:t>
            </a: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l-PL" sz="5400" b="1" dirty="0">
                <a:ln w="31550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Bookman Old Style" pitchFamily="18" charset="0"/>
              </a:rPr>
              <a:t>Z POLICJĄ</a:t>
            </a:r>
          </a:p>
        </p:txBody>
      </p:sp>
    </p:spTree>
  </p:cSld>
  <p:clrMapOvr>
    <a:masterClrMapping/>
  </p:clrMapOvr>
  <p:transition advTm="3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smtClean="0"/>
          </a:p>
        </p:txBody>
      </p:sp>
      <p:pic>
        <p:nvPicPr>
          <p:cNvPr id="53251" name="Symbol zastępczy zawartości 3" descr="08 After the rain - zeszy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39938" name="Picture 2" descr="C:\Documents and Settings\Miłka\Pulpit\prezentacja\Spotkanie z policją\IMG_057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188640"/>
            <a:ext cx="3744528" cy="2808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9939" name="Picture 3" descr="C:\Documents and Settings\Miłka\Pulpit\prezentacja\Spotkanie z policją\prezentacja 00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188640"/>
            <a:ext cx="3744529" cy="2808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9940" name="Picture 4" descr="C:\Documents and Settings\Miłka\Pulpit\prezentacja\Spotkanie z policją\prezentacja 00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39752" y="3284984"/>
            <a:ext cx="4320480" cy="32402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3000">
    <p:wheel spokes="8"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smtClean="0"/>
          </a:p>
        </p:txBody>
      </p:sp>
      <p:pic>
        <p:nvPicPr>
          <p:cNvPr id="54275" name="Symbol zastępczy zawartości 3" descr="08 After the rain - zeszy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Podtytuł 2"/>
          <p:cNvSpPr txBox="1">
            <a:spLocks/>
          </p:cNvSpPr>
          <p:nvPr/>
        </p:nvSpPr>
        <p:spPr>
          <a:xfrm>
            <a:off x="611560" y="2348880"/>
            <a:ext cx="7776864" cy="2088232"/>
          </a:xfrm>
          <a:prstGeom prst="rect">
            <a:avLst/>
          </a:prstGeom>
        </p:spPr>
        <p:txBody>
          <a:bodyPr/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l-PL" sz="5400" b="1" dirty="0">
                <a:ln w="31550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Bookman Old Style" pitchFamily="18" charset="0"/>
              </a:rPr>
              <a:t>LEKCJE</a:t>
            </a: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l-PL" sz="5400" b="1" dirty="0">
                <a:ln w="31550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Bookman Old Style" pitchFamily="18" charset="0"/>
              </a:rPr>
              <a:t>OTWARTE</a:t>
            </a:r>
          </a:p>
        </p:txBody>
      </p:sp>
    </p:spTree>
  </p:cSld>
  <p:clrMapOvr>
    <a:masterClrMapping/>
  </p:clrMapOvr>
  <p:transition advTm="3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smtClean="0"/>
          </a:p>
        </p:txBody>
      </p:sp>
      <p:pic>
        <p:nvPicPr>
          <p:cNvPr id="55299" name="Symbol zastępczy zawartości 3" descr="08 After the rain - zeszy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6" name="pole tekstowe 5"/>
          <p:cNvSpPr txBox="1"/>
          <p:nvPr/>
        </p:nvSpPr>
        <p:spPr>
          <a:xfrm>
            <a:off x="2051720" y="692696"/>
            <a:ext cx="5184576" cy="183434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l-PL" sz="2800" b="1" dirty="0">
                <a:ln w="190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latin typeface="Bookman Old Style" pitchFamily="18" charset="0"/>
              </a:rPr>
              <a:t>LEKCJA </a:t>
            </a: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l-PL" sz="2800" b="1" dirty="0">
                <a:ln w="190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latin typeface="Bookman Old Style" pitchFamily="18" charset="0"/>
              </a:rPr>
              <a:t>PRZYRODY</a:t>
            </a: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l-PL" sz="2800" b="1" dirty="0">
                <a:ln w="190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latin typeface="Bookman Old Style" pitchFamily="18" charset="0"/>
              </a:rPr>
              <a:t>w klasie </a:t>
            </a:r>
            <a:r>
              <a:rPr lang="pl-PL" sz="2800" b="1" dirty="0" err="1">
                <a:ln w="190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latin typeface="Bookman Old Style" pitchFamily="18" charset="0"/>
              </a:rPr>
              <a:t>IVa</a:t>
            </a:r>
            <a:endParaRPr lang="pl-PL" sz="2800" b="1" dirty="0">
              <a:ln w="1905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chemeClr val="accent3">
                  <a:lumMod val="75000"/>
                </a:schemeClr>
              </a:solidFill>
              <a:latin typeface="Bookman Old Style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pl-PL" dirty="0">
              <a:latin typeface="+mn-lt"/>
            </a:endParaRPr>
          </a:p>
        </p:txBody>
      </p:sp>
      <p:pic>
        <p:nvPicPr>
          <p:cNvPr id="40962" name="Picture 2" descr="C:\Documents and Settings\Miłka\Pulpit\prezentacja\Lekcje otwarte\Lekcja  przyrody w kl. IVa\IMG_087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2420888"/>
            <a:ext cx="4128080" cy="30963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0963" name="Picture 3" descr="C:\Documents and Settings\Miłka\Pulpit\prezentacja\Lekcje otwarte\Lekcja  przyrody w kl. IVa\IMG_088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2420888"/>
            <a:ext cx="4139952" cy="310524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 advTm="3000">
    <p:wheel spokes="8"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smtClean="0"/>
          </a:p>
        </p:txBody>
      </p:sp>
      <p:pic>
        <p:nvPicPr>
          <p:cNvPr id="56323" name="Symbol zastępczy zawartości 3" descr="08 After the rain - zeszy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pole tekstowe 4"/>
          <p:cNvSpPr txBox="1"/>
          <p:nvPr/>
        </p:nvSpPr>
        <p:spPr>
          <a:xfrm>
            <a:off x="2051720" y="692696"/>
            <a:ext cx="5184576" cy="183434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l-PL" sz="2800" b="1" dirty="0">
                <a:ln w="31550" cmpd="sng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latin typeface="Bookman Old Style" pitchFamily="18" charset="0"/>
              </a:rPr>
              <a:t>LEKCJA </a:t>
            </a: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l-PL" sz="2800" b="1" dirty="0">
                <a:ln w="31550" cmpd="sng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latin typeface="Bookman Old Style" pitchFamily="18" charset="0"/>
              </a:rPr>
              <a:t>PRZYRODY</a:t>
            </a: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l-PL" sz="2800" b="1" dirty="0">
                <a:ln w="31550" cmpd="sng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latin typeface="Bookman Old Style" pitchFamily="18" charset="0"/>
              </a:rPr>
              <a:t>w klasie </a:t>
            </a:r>
            <a:r>
              <a:rPr lang="pl-PL" sz="2800" b="1" dirty="0" err="1">
                <a:ln w="31550" cmpd="sng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latin typeface="Bookman Old Style" pitchFamily="18" charset="0"/>
              </a:rPr>
              <a:t>IVb</a:t>
            </a:r>
            <a:endParaRPr lang="pl-PL" sz="2800" b="1" dirty="0">
              <a:ln w="31550" cmpd="sng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chemeClr val="accent3">
                  <a:lumMod val="75000"/>
                </a:schemeClr>
              </a:solidFill>
              <a:latin typeface="Bookman Old Style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pl-PL" dirty="0">
              <a:latin typeface="+mn-lt"/>
            </a:endParaRPr>
          </a:p>
        </p:txBody>
      </p:sp>
      <p:pic>
        <p:nvPicPr>
          <p:cNvPr id="41986" name="Picture 2" descr="C:\Documents and Settings\Miłka\Pulpit\prezentacja\Lekcje otwarte\Lekcja przyrody w kl.IVb\IMG_09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636912"/>
            <a:ext cx="3936077" cy="29523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1987" name="Picture 3" descr="C:\Documents and Settings\Miłka\Pulpit\prezentacja\Lekcje otwarte\Lekcja przyrody w kl.IVb\IMG_090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2636912"/>
            <a:ext cx="3936076" cy="29523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 advTm="3000">
    <p:wheel spokes="8"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smtClean="0"/>
          </a:p>
        </p:txBody>
      </p:sp>
      <p:pic>
        <p:nvPicPr>
          <p:cNvPr id="57347" name="Symbol zastępczy zawartości 3" descr="08 After the rain - zeszy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pole tekstowe 4"/>
          <p:cNvSpPr txBox="1"/>
          <p:nvPr/>
        </p:nvSpPr>
        <p:spPr>
          <a:xfrm>
            <a:off x="2051720" y="692696"/>
            <a:ext cx="5184576" cy="217905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l-PL" sz="2800" b="1" dirty="0">
                <a:ln w="31550" cmpd="sng">
                  <a:solidFill>
                    <a:schemeClr val="accent5">
                      <a:lumMod val="50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Bookman Old Style" pitchFamily="18" charset="0"/>
              </a:rPr>
              <a:t>LEKCJA PROGRAMU PROFILAKTYCZNEGO SPÓJRZ INACZEJ </a:t>
            </a: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l-PL" sz="2800" b="1" dirty="0">
                <a:ln w="31550" cmpd="sng">
                  <a:solidFill>
                    <a:schemeClr val="accent5">
                      <a:lumMod val="50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Bookman Old Style" pitchFamily="18" charset="0"/>
              </a:rPr>
              <a:t>W KLASIE </a:t>
            </a:r>
            <a:r>
              <a:rPr lang="pl-PL" sz="2800" b="1" dirty="0" err="1">
                <a:ln w="31550" cmpd="sng">
                  <a:solidFill>
                    <a:schemeClr val="accent5">
                      <a:lumMod val="50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Bookman Old Style" pitchFamily="18" charset="0"/>
              </a:rPr>
              <a:t>IVb</a:t>
            </a:r>
            <a:endParaRPr lang="pl-PL" sz="2800" b="1" dirty="0">
              <a:ln w="31550" cmpd="sng">
                <a:solidFill>
                  <a:schemeClr val="accent5">
                    <a:lumMod val="50000"/>
                  </a:schemeClr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latin typeface="Bookman Old Style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pl-PL" dirty="0">
              <a:latin typeface="+mn-lt"/>
            </a:endParaRPr>
          </a:p>
        </p:txBody>
      </p:sp>
      <p:pic>
        <p:nvPicPr>
          <p:cNvPr id="43010" name="Picture 2" descr="C:\Documents and Settings\Miłka\Pulpit\prezentacja\Lekcje otwarte\Lekcja Spójrz inaczej\IMG_092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2786058"/>
            <a:ext cx="4032079" cy="30243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3011" name="Picture 3" descr="C:\Documents and Settings\Miłka\Pulpit\prezentacja\Lekcje otwarte\Lekcja Spójrz inaczej\IMG_092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2786058"/>
            <a:ext cx="3980740" cy="29858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Tm="3000">
    <p:wheel spokes="8"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smtClean="0"/>
          </a:p>
        </p:txBody>
      </p:sp>
      <p:pic>
        <p:nvPicPr>
          <p:cNvPr id="58371" name="Symbol zastępczy zawartości 3" descr="08 After the rain - zeszy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Podtytuł 2"/>
          <p:cNvSpPr txBox="1">
            <a:spLocks/>
          </p:cNvSpPr>
          <p:nvPr/>
        </p:nvSpPr>
        <p:spPr>
          <a:xfrm>
            <a:off x="611560" y="1340768"/>
            <a:ext cx="7776864" cy="4320480"/>
          </a:xfrm>
          <a:prstGeom prst="rect">
            <a:avLst/>
          </a:prstGeom>
        </p:spPr>
        <p:txBody>
          <a:bodyPr/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l-PL" sz="5400" b="1" dirty="0">
                <a:ln w="31550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Bookman Old Style" pitchFamily="18" charset="0"/>
              </a:rPr>
              <a:t>PROJEKT </a:t>
            </a: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l-PL" sz="5400" b="1" dirty="0">
                <a:ln w="31550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Bookman Old Style" pitchFamily="18" charset="0"/>
              </a:rPr>
              <a:t>„MÓJ DOM”</a:t>
            </a: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l-PL" sz="5400" b="1" dirty="0">
                <a:ln w="31550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Bookman Old Style" pitchFamily="18" charset="0"/>
              </a:rPr>
              <a:t>realizowany </a:t>
            </a: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l-PL" sz="5400" b="1" dirty="0">
                <a:ln w="31550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Bookman Old Style" pitchFamily="18" charset="0"/>
              </a:rPr>
              <a:t>przez klasę </a:t>
            </a:r>
            <a:r>
              <a:rPr lang="pl-PL" sz="5400" b="1" dirty="0" err="1">
                <a:ln w="31550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Bookman Old Style" pitchFamily="18" charset="0"/>
              </a:rPr>
              <a:t>IIIb</a:t>
            </a:r>
            <a:endParaRPr lang="pl-PL" sz="5400" b="1" dirty="0">
              <a:ln w="31550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7030A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Bookman Old Style" pitchFamily="18" charset="0"/>
            </a:endParaRPr>
          </a:p>
        </p:txBody>
      </p:sp>
    </p:spTree>
  </p:cSld>
  <p:clrMapOvr>
    <a:masterClrMapping/>
  </p:clrMapOvr>
  <p:transition advTm="3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smtClean="0"/>
          </a:p>
        </p:txBody>
      </p:sp>
      <p:pic>
        <p:nvPicPr>
          <p:cNvPr id="59395" name="Symbol zastępczy zawartości 3" descr="08 After the rain - zeszy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44034" name="Picture 2" descr="C:\Documents and Settings\Miłka\Pulpit\prezentacja\Projekt Mój dom w kl.IIIb\IMG_146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752" y="548680"/>
            <a:ext cx="4569814" cy="34276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4035" name="Picture 3" descr="C:\Documents and Settings\Miłka\Pulpit\prezentacja\Projekt Mój dom w kl.IIIb\prezentacja 03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3608" y="4221088"/>
            <a:ext cx="3199455" cy="23998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4036" name="Picture 4" descr="C:\Documents and Settings\Miłka\Pulpit\prezentacja\Projekt Mój dom w kl.IIIb\prezentacja 03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8024" y="4221088"/>
            <a:ext cx="3181886" cy="23866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Tm="3000">
    <p:wheel spokes="8"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smtClean="0"/>
          </a:p>
        </p:txBody>
      </p:sp>
      <p:pic>
        <p:nvPicPr>
          <p:cNvPr id="60419" name="Symbol zastępczy zawartości 3" descr="08 After the rain - zeszy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6" name="Podtytuł 2"/>
          <p:cNvSpPr txBox="1">
            <a:spLocks/>
          </p:cNvSpPr>
          <p:nvPr/>
        </p:nvSpPr>
        <p:spPr>
          <a:xfrm>
            <a:off x="683568" y="2708920"/>
            <a:ext cx="7776864" cy="1224136"/>
          </a:xfrm>
          <a:prstGeom prst="rect">
            <a:avLst/>
          </a:prstGeom>
        </p:spPr>
        <p:txBody>
          <a:bodyPr/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l-PL" sz="5400" b="1" dirty="0">
                <a:ln w="31550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Bookman Old Style" pitchFamily="18" charset="0"/>
              </a:rPr>
              <a:t>KONKURSY</a:t>
            </a:r>
          </a:p>
        </p:txBody>
      </p:sp>
    </p:spTree>
  </p:cSld>
  <p:clrMapOvr>
    <a:masterClrMapping/>
  </p:clrMapOvr>
  <p:transition advTm="3000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smtClean="0"/>
          </a:p>
        </p:txBody>
      </p:sp>
      <p:pic>
        <p:nvPicPr>
          <p:cNvPr id="61443" name="Symbol zastępczy zawartości 3" descr="08 After the rain - zeszy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6" name="Podtytuł 2"/>
          <p:cNvSpPr txBox="1">
            <a:spLocks/>
          </p:cNvSpPr>
          <p:nvPr/>
        </p:nvSpPr>
        <p:spPr>
          <a:xfrm>
            <a:off x="467544" y="764704"/>
            <a:ext cx="7776864" cy="2088232"/>
          </a:xfrm>
          <a:prstGeom prst="rect">
            <a:avLst/>
          </a:prstGeom>
        </p:spPr>
        <p:txBody>
          <a:bodyPr/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l-PL" sz="3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Bookman Old Style" pitchFamily="18" charset="0"/>
              </a:rPr>
              <a:t>Powiatowy Konkurs Piosenki Patriotycznej, Żołnierskiej </a:t>
            </a: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l-PL" sz="3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Bookman Old Style" pitchFamily="18" charset="0"/>
              </a:rPr>
              <a:t>– Kuźnica Czarnkowska</a:t>
            </a:r>
          </a:p>
        </p:txBody>
      </p:sp>
      <p:pic>
        <p:nvPicPr>
          <p:cNvPr id="48130" name="Picture 2" descr="C:\Documents and Settings\Miłka\Pulpit\prezentacja\Konkursy\konkurs K. Anioła\II miejsce Powiatowy Konkurs Piosenki Patriotycznej, Żołnierskiej    Kuźnica Czarnkowska 22.11.1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2564904"/>
            <a:ext cx="2970325" cy="396007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61446" name="pole tekstowe 6"/>
          <p:cNvSpPr txBox="1">
            <a:spLocks noChangeArrowheads="1"/>
          </p:cNvSpPr>
          <p:nvPr/>
        </p:nvSpPr>
        <p:spPr bwMode="auto">
          <a:xfrm>
            <a:off x="3995738" y="3143250"/>
            <a:ext cx="295275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 sz="2400" b="1">
                <a:latin typeface="Bookman Old Style" pitchFamily="18" charset="0"/>
              </a:rPr>
              <a:t>       II miejsce </a:t>
            </a:r>
          </a:p>
          <a:p>
            <a:r>
              <a:rPr lang="pl-PL" sz="2400" b="1">
                <a:latin typeface="Bookman Old Style" pitchFamily="18" charset="0"/>
              </a:rPr>
              <a:t>Katarzyna Anioła</a:t>
            </a:r>
          </a:p>
        </p:txBody>
      </p:sp>
      <p:sp>
        <p:nvSpPr>
          <p:cNvPr id="61447" name="pole tekstowe 7"/>
          <p:cNvSpPr txBox="1">
            <a:spLocks noChangeArrowheads="1"/>
          </p:cNvSpPr>
          <p:nvPr/>
        </p:nvSpPr>
        <p:spPr bwMode="auto">
          <a:xfrm>
            <a:off x="4786313" y="4786313"/>
            <a:ext cx="24415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 sz="3200" b="1">
                <a:latin typeface="Calibri" pitchFamily="34" charset="0"/>
              </a:rPr>
              <a:t>GRATULACJE</a:t>
            </a:r>
          </a:p>
        </p:txBody>
      </p:sp>
    </p:spTree>
  </p:cSld>
  <p:clrMapOvr>
    <a:masterClrMapping/>
  </p:clrMapOvr>
  <p:transition advTm="3000">
    <p:strips dir="ld"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smtClean="0"/>
          </a:p>
        </p:txBody>
      </p:sp>
      <p:pic>
        <p:nvPicPr>
          <p:cNvPr id="62467" name="Symbol zastępczy zawartości 3" descr="08 After the rain - zeszy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6" name="Podtytuł 2"/>
          <p:cNvSpPr txBox="1">
            <a:spLocks/>
          </p:cNvSpPr>
          <p:nvPr/>
        </p:nvSpPr>
        <p:spPr>
          <a:xfrm>
            <a:off x="611560" y="1700808"/>
            <a:ext cx="7776864" cy="2088232"/>
          </a:xfrm>
          <a:prstGeom prst="rect">
            <a:avLst/>
          </a:prstGeom>
        </p:spPr>
        <p:txBody>
          <a:bodyPr/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l-PL" sz="5400" b="1" dirty="0">
                <a:ln w="31550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Bookman Old Style" pitchFamily="18" charset="0"/>
              </a:rPr>
              <a:t>Konkurs na najładniejszą zakładkę do książki</a:t>
            </a:r>
          </a:p>
        </p:txBody>
      </p:sp>
    </p:spTree>
  </p:cSld>
  <p:clrMapOvr>
    <a:masterClrMapping/>
  </p:clrMapOvr>
  <p:transition advTm="3000">
    <p:strips dir="ld"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smtClean="0"/>
          </a:p>
        </p:txBody>
      </p:sp>
      <p:pic>
        <p:nvPicPr>
          <p:cNvPr id="63491" name="Symbol zastępczy zawartości 3" descr="08 After the rain - zeszy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63492" name="rg_hi" descr="https://encrypted-tbn3.gstatic.com/images?q=tbn:ANd9GcS-rXlMBdPUyOgI2rGwMiO6ukM1KHkIi4O4zwBA-fKqsab8HQY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9113" y="404813"/>
            <a:ext cx="3289300" cy="489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3" name="pole tekstowe 6"/>
          <p:cNvSpPr txBox="1">
            <a:spLocks noChangeArrowheads="1"/>
          </p:cNvSpPr>
          <p:nvPr/>
        </p:nvSpPr>
        <p:spPr bwMode="auto">
          <a:xfrm>
            <a:off x="1908175" y="5565775"/>
            <a:ext cx="5616575" cy="129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 sz="2000" b="1">
                <a:latin typeface="Bookman Old Style" pitchFamily="18" charset="0"/>
              </a:rPr>
              <a:t>I miejsce  - Piotr Mantaj               kl. IVb</a:t>
            </a:r>
          </a:p>
          <a:p>
            <a:r>
              <a:rPr lang="pl-PL" sz="2000" b="1">
                <a:latin typeface="Bookman Old Style" pitchFamily="18" charset="0"/>
              </a:rPr>
              <a:t>II miejsce – Marcin Karaś             kl. IVb</a:t>
            </a:r>
          </a:p>
          <a:p>
            <a:r>
              <a:rPr lang="pl-PL" sz="2000" b="1">
                <a:latin typeface="Bookman Old Style" pitchFamily="18" charset="0"/>
              </a:rPr>
              <a:t>III miejsce – Wiktoria Schiller      kl. IIIb</a:t>
            </a:r>
          </a:p>
          <a:p>
            <a:endParaRPr lang="pl-PL">
              <a:latin typeface="Calibri" pitchFamily="34" charset="0"/>
            </a:endParaRPr>
          </a:p>
        </p:txBody>
      </p:sp>
    </p:spTree>
  </p:cSld>
  <p:clrMapOvr>
    <a:masterClrMapping/>
  </p:clrMapOvr>
  <p:transition advTm="3000">
    <p:strips dir="ld"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smtClean="0"/>
          </a:p>
        </p:txBody>
      </p:sp>
      <p:pic>
        <p:nvPicPr>
          <p:cNvPr id="64515" name="Symbol zastępczy zawartości 3" descr="08 After the rain - zeszy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6" name="Podtytuł 2"/>
          <p:cNvSpPr txBox="1">
            <a:spLocks/>
          </p:cNvSpPr>
          <p:nvPr/>
        </p:nvSpPr>
        <p:spPr>
          <a:xfrm>
            <a:off x="683568" y="1052736"/>
            <a:ext cx="7776864" cy="1440160"/>
          </a:xfrm>
          <a:prstGeom prst="rect">
            <a:avLst/>
          </a:prstGeom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3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Bookman Old Style" pitchFamily="18" charset="0"/>
              </a:rPr>
              <a:t>SZKOLNY OMNIBUS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3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Bookman Old Style" pitchFamily="18" charset="0"/>
              </a:rPr>
              <a:t>Z JESIENNEJ SESJI OLIMPIAD OLIMPUS</a:t>
            </a:r>
          </a:p>
        </p:txBody>
      </p:sp>
      <p:sp>
        <p:nvSpPr>
          <p:cNvPr id="5" name="pole tekstowe 4"/>
          <p:cNvSpPr txBox="1"/>
          <p:nvPr/>
        </p:nvSpPr>
        <p:spPr>
          <a:xfrm>
            <a:off x="1763713" y="3357563"/>
            <a:ext cx="6264275" cy="2216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400050" indent="-400050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/>
              <a:defRPr/>
            </a:pPr>
            <a:r>
              <a:rPr lang="pl-PL" sz="2000" b="1" dirty="0">
                <a:latin typeface="Bookman Old Style" pitchFamily="18" charset="0"/>
              </a:rPr>
              <a:t>Gabriela Markiewicz                    (558pkt)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2000" b="1" dirty="0">
                <a:latin typeface="Bookman Old Style" pitchFamily="18" charset="0"/>
              </a:rPr>
              <a:t>     Patrycja </a:t>
            </a:r>
            <a:r>
              <a:rPr lang="pl-PL" sz="2000" b="1" dirty="0" err="1">
                <a:latin typeface="Bookman Old Style" pitchFamily="18" charset="0"/>
              </a:rPr>
              <a:t>Smogur</a:t>
            </a:r>
            <a:r>
              <a:rPr lang="pl-PL" sz="2000" b="1" dirty="0">
                <a:latin typeface="Bookman Old Style" pitchFamily="18" charset="0"/>
              </a:rPr>
              <a:t>                          (558pkt)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2000" b="1" dirty="0">
                <a:latin typeface="Bookman Old Style" pitchFamily="18" charset="0"/>
              </a:rPr>
              <a:t> </a:t>
            </a:r>
          </a:p>
          <a:p>
            <a:pPr marL="400050" indent="-400050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2"/>
              <a:defRPr/>
            </a:pPr>
            <a:r>
              <a:rPr lang="pl-PL" sz="2000" b="1" dirty="0">
                <a:latin typeface="Bookman Old Style" pitchFamily="18" charset="0"/>
              </a:rPr>
              <a:t>Marta Kaczmarek                        (540pkt)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2000" b="1" dirty="0">
                <a:latin typeface="Bookman Old Style" pitchFamily="18" charset="0"/>
              </a:rPr>
              <a:t> </a:t>
            </a:r>
          </a:p>
          <a:p>
            <a:pPr marL="400050" indent="-400050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 startAt="3"/>
              <a:defRPr/>
            </a:pPr>
            <a:r>
              <a:rPr lang="pl-PL" sz="2000" b="1" dirty="0">
                <a:latin typeface="Bookman Old Style" pitchFamily="18" charset="0"/>
              </a:rPr>
              <a:t>Aleksandra </a:t>
            </a:r>
            <a:r>
              <a:rPr lang="pl-PL" sz="2000" b="1" dirty="0" err="1">
                <a:latin typeface="Bookman Old Style" pitchFamily="18" charset="0"/>
              </a:rPr>
              <a:t>Ciupak</a:t>
            </a:r>
            <a:r>
              <a:rPr lang="pl-PL" sz="2000" b="1" dirty="0">
                <a:latin typeface="Bookman Old Style" pitchFamily="18" charset="0"/>
              </a:rPr>
              <a:t>                       (530pkt)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pl-PL" dirty="0">
              <a:latin typeface="+mn-lt"/>
            </a:endParaRPr>
          </a:p>
        </p:txBody>
      </p:sp>
    </p:spTree>
  </p:cSld>
  <p:clrMapOvr>
    <a:masterClrMapping/>
  </p:clrMapOvr>
  <p:transition advTm="3000">
    <p:strips dir="ld"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smtClean="0"/>
          </a:p>
        </p:txBody>
      </p:sp>
      <p:pic>
        <p:nvPicPr>
          <p:cNvPr id="65539" name="Symbol zastępczy zawartości 3" descr="08 After the rain - zeszy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6" name="Podtytuł 2"/>
          <p:cNvSpPr txBox="1">
            <a:spLocks/>
          </p:cNvSpPr>
          <p:nvPr/>
        </p:nvSpPr>
        <p:spPr>
          <a:xfrm>
            <a:off x="827584" y="332656"/>
            <a:ext cx="7776864" cy="1008112"/>
          </a:xfrm>
          <a:prstGeom prst="rect">
            <a:avLst/>
          </a:prstGeom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2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Bookman Old Style" pitchFamily="18" charset="0"/>
              </a:rPr>
              <a:t>OLYMPUS- sesja jesienna</a:t>
            </a: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pl-PL" sz="5400" dirty="0">
              <a:ln w="31550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7030A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5" name="pole tekstowe 4"/>
          <p:cNvSpPr txBox="1"/>
          <p:nvPr/>
        </p:nvSpPr>
        <p:spPr>
          <a:xfrm>
            <a:off x="2268538" y="949325"/>
            <a:ext cx="5688012" cy="59086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b="1" dirty="0">
                <a:solidFill>
                  <a:srgbClr val="FF0000"/>
                </a:solidFill>
                <a:latin typeface="Bookman Old Style" pitchFamily="18" charset="0"/>
              </a:rPr>
              <a:t>Przyroda: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b="1" dirty="0">
                <a:latin typeface="Bookman Old Style" pitchFamily="18" charset="0"/>
              </a:rPr>
              <a:t>Klasa IV: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b="1" dirty="0">
                <a:latin typeface="Bookman Old Style" pitchFamily="18" charset="0"/>
              </a:rPr>
              <a:t> </a:t>
            </a:r>
          </a:p>
          <a:p>
            <a:pPr marL="400050" indent="-400050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/>
              <a:defRPr/>
            </a:pPr>
            <a:r>
              <a:rPr lang="pl-PL" b="1" dirty="0">
                <a:latin typeface="Bookman Old Style" pitchFamily="18" charset="0"/>
              </a:rPr>
              <a:t>Patrycja </a:t>
            </a:r>
            <a:r>
              <a:rPr lang="pl-PL" b="1" dirty="0" err="1">
                <a:latin typeface="Bookman Old Style" pitchFamily="18" charset="0"/>
              </a:rPr>
              <a:t>Smogur</a:t>
            </a:r>
            <a:r>
              <a:rPr lang="pl-PL" b="1" dirty="0">
                <a:latin typeface="Bookman Old Style" pitchFamily="18" charset="0"/>
              </a:rPr>
              <a:t>         </a:t>
            </a:r>
            <a:r>
              <a:rPr lang="pl-PL" sz="800" b="1" dirty="0">
                <a:latin typeface="Bookman Old Style" pitchFamily="18" charset="0"/>
              </a:rPr>
              <a:t> </a:t>
            </a:r>
            <a:r>
              <a:rPr lang="pl-PL" b="1" dirty="0">
                <a:latin typeface="Bookman Old Style" pitchFamily="18" charset="0"/>
              </a:rPr>
              <a:t>  (204pkt.)</a:t>
            </a:r>
          </a:p>
          <a:p>
            <a:pPr marL="400050" indent="-400050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/>
              <a:defRPr/>
            </a:pPr>
            <a:r>
              <a:rPr lang="pl-PL" b="1" dirty="0">
                <a:latin typeface="Bookman Old Style" pitchFamily="18" charset="0"/>
              </a:rPr>
              <a:t>Gabriela Markiewicz      (200pkt.)</a:t>
            </a:r>
          </a:p>
          <a:p>
            <a:pPr marL="400050" indent="-400050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/>
              <a:defRPr/>
            </a:pPr>
            <a:r>
              <a:rPr lang="pl-PL" b="1" dirty="0">
                <a:latin typeface="Bookman Old Style" pitchFamily="18" charset="0"/>
              </a:rPr>
              <a:t>Joanna Jarosz               (198pkt.)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b="1" dirty="0">
                <a:latin typeface="Bookman Old Style" pitchFamily="18" charset="0"/>
              </a:rPr>
              <a:t>      Pola Wechmann            (198pkt.)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b="1" dirty="0">
                <a:latin typeface="Bookman Old Style" pitchFamily="18" charset="0"/>
              </a:rPr>
              <a:t> 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b="1" dirty="0">
                <a:latin typeface="Bookman Old Style" pitchFamily="18" charset="0"/>
              </a:rPr>
              <a:t>Klasa V: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b="1" dirty="0">
                <a:latin typeface="Bookman Old Style" pitchFamily="18" charset="0"/>
              </a:rPr>
              <a:t> </a:t>
            </a:r>
          </a:p>
          <a:p>
            <a:pPr marL="400050" indent="-400050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/>
              <a:defRPr/>
            </a:pPr>
            <a:r>
              <a:rPr lang="pl-PL" b="1" dirty="0">
                <a:latin typeface="Bookman Old Style" pitchFamily="18" charset="0"/>
              </a:rPr>
              <a:t>Marta Kaczmarek           (210pkt.)</a:t>
            </a:r>
          </a:p>
          <a:p>
            <a:pPr marL="400050" indent="-400050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/>
              <a:defRPr/>
            </a:pPr>
            <a:r>
              <a:rPr lang="pl-PL" b="1" dirty="0">
                <a:latin typeface="Bookman Old Style" pitchFamily="18" charset="0"/>
              </a:rPr>
              <a:t>Klaudia Jur                 </a:t>
            </a:r>
            <a:r>
              <a:rPr lang="pl-PL" sz="800" b="1" dirty="0">
                <a:latin typeface="Bookman Old Style" pitchFamily="18" charset="0"/>
              </a:rPr>
              <a:t> </a:t>
            </a:r>
            <a:r>
              <a:rPr lang="pl-PL" b="1" dirty="0">
                <a:latin typeface="Bookman Old Style" pitchFamily="18" charset="0"/>
              </a:rPr>
              <a:t>   (208pkt.)</a:t>
            </a:r>
          </a:p>
          <a:p>
            <a:pPr marL="400050" indent="-400050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/>
              <a:defRPr/>
            </a:pPr>
            <a:r>
              <a:rPr lang="pl-PL" b="1" dirty="0">
                <a:latin typeface="Bookman Old Style" pitchFamily="18" charset="0"/>
              </a:rPr>
              <a:t>Julia Lachowicz            </a:t>
            </a:r>
            <a:r>
              <a:rPr lang="pl-PL" sz="800" b="1" dirty="0">
                <a:latin typeface="Bookman Old Style" pitchFamily="18" charset="0"/>
              </a:rPr>
              <a:t>  </a:t>
            </a:r>
            <a:r>
              <a:rPr lang="pl-PL" b="1" dirty="0">
                <a:latin typeface="Bookman Old Style" pitchFamily="18" charset="0"/>
              </a:rPr>
              <a:t> (196pkt.)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b="1" dirty="0">
                <a:latin typeface="Bookman Old Style" pitchFamily="18" charset="0"/>
              </a:rPr>
              <a:t>     </a:t>
            </a:r>
            <a:r>
              <a:rPr lang="pl-PL" sz="800" b="1" dirty="0">
                <a:latin typeface="Bookman Old Style" pitchFamily="18" charset="0"/>
              </a:rPr>
              <a:t> </a:t>
            </a:r>
            <a:r>
              <a:rPr lang="pl-PL" b="1" dirty="0">
                <a:latin typeface="Bookman Old Style" pitchFamily="18" charset="0"/>
              </a:rPr>
              <a:t>Patrycja </a:t>
            </a:r>
            <a:r>
              <a:rPr lang="pl-PL" b="1" dirty="0" err="1">
                <a:latin typeface="Bookman Old Style" pitchFamily="18" charset="0"/>
              </a:rPr>
              <a:t>Dylawerska</a:t>
            </a:r>
            <a:r>
              <a:rPr lang="pl-PL" b="1" dirty="0">
                <a:latin typeface="Bookman Old Style" pitchFamily="18" charset="0"/>
              </a:rPr>
              <a:t>     </a:t>
            </a:r>
            <a:r>
              <a:rPr lang="pl-PL" sz="800" b="1" dirty="0">
                <a:latin typeface="Bookman Old Style" pitchFamily="18" charset="0"/>
              </a:rPr>
              <a:t> </a:t>
            </a:r>
            <a:r>
              <a:rPr lang="pl-PL" b="1" dirty="0">
                <a:latin typeface="Bookman Old Style" pitchFamily="18" charset="0"/>
              </a:rPr>
              <a:t>  (196pkt.)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b="1" dirty="0">
                <a:latin typeface="Bookman Old Style" pitchFamily="18" charset="0"/>
              </a:rPr>
              <a:t> 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b="1" dirty="0">
                <a:latin typeface="Bookman Old Style" pitchFamily="18" charset="0"/>
              </a:rPr>
              <a:t>Klasa VI: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b="1" dirty="0">
                <a:latin typeface="Bookman Old Style" pitchFamily="18" charset="0"/>
              </a:rPr>
              <a:t> </a:t>
            </a:r>
          </a:p>
          <a:p>
            <a:pPr marL="400050" indent="-400050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/>
              <a:defRPr/>
            </a:pPr>
            <a:r>
              <a:rPr lang="pl-PL" b="1" dirty="0">
                <a:latin typeface="Bookman Old Style" pitchFamily="18" charset="0"/>
              </a:rPr>
              <a:t>Wiktoria Spychała         (188pkt.)</a:t>
            </a:r>
          </a:p>
          <a:p>
            <a:pPr marL="400050" indent="-400050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/>
              <a:defRPr/>
            </a:pPr>
            <a:r>
              <a:rPr lang="pl-PL" b="1" dirty="0">
                <a:latin typeface="Bookman Old Style" pitchFamily="18" charset="0"/>
              </a:rPr>
              <a:t>Klaudia Bęben               (184pkt.)</a:t>
            </a:r>
          </a:p>
          <a:p>
            <a:pPr marL="400050" indent="-400050" fontAlgn="auto">
              <a:spcBef>
                <a:spcPts val="0"/>
              </a:spcBef>
              <a:spcAft>
                <a:spcPts val="0"/>
              </a:spcAft>
              <a:buFont typeface="+mj-lt"/>
              <a:buAutoNum type="romanUcPeriod"/>
              <a:defRPr/>
            </a:pPr>
            <a:r>
              <a:rPr lang="pl-PL" b="1" dirty="0">
                <a:latin typeface="Bookman Old Style" pitchFamily="18" charset="0"/>
              </a:rPr>
              <a:t>Zuzanna Sawicka        </a:t>
            </a:r>
            <a:r>
              <a:rPr lang="pl-PL" sz="800" b="1" dirty="0">
                <a:latin typeface="Bookman Old Style" pitchFamily="18" charset="0"/>
              </a:rPr>
              <a:t>  </a:t>
            </a:r>
            <a:r>
              <a:rPr lang="pl-PL" b="1" dirty="0">
                <a:latin typeface="Bookman Old Style" pitchFamily="18" charset="0"/>
              </a:rPr>
              <a:t>  (182pkt.)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pl-PL" dirty="0">
              <a:latin typeface="+mn-lt"/>
            </a:endParaRPr>
          </a:p>
        </p:txBody>
      </p:sp>
    </p:spTree>
  </p:cSld>
  <p:clrMapOvr>
    <a:masterClrMapping/>
  </p:clrMapOvr>
  <p:transition advTm="3000">
    <p:strips dir="ld"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smtClean="0"/>
          </a:p>
        </p:txBody>
      </p:sp>
      <p:pic>
        <p:nvPicPr>
          <p:cNvPr id="66563" name="Symbol zastępczy zawartości 3" descr="08 After the rain - zeszy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66564" name="Rectangle 1"/>
          <p:cNvSpPr>
            <a:spLocks noChangeArrowheads="1"/>
          </p:cNvSpPr>
          <p:nvPr/>
        </p:nvSpPr>
        <p:spPr bwMode="auto">
          <a:xfrm>
            <a:off x="1285875" y="1131888"/>
            <a:ext cx="6696075" cy="378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114300">
              <a:tabLst>
                <a:tab pos="457200" algn="l"/>
                <a:tab pos="685800" algn="l"/>
              </a:tabLst>
            </a:pPr>
            <a:r>
              <a:rPr lang="pl-PL" sz="2000" b="1">
                <a:solidFill>
                  <a:srgbClr val="FF0000"/>
                </a:solidFill>
                <a:latin typeface="Bookman Old Style" pitchFamily="18" charset="0"/>
                <a:cs typeface="Times New Roman" pitchFamily="18" charset="0"/>
              </a:rPr>
              <a:t>Matematyka</a:t>
            </a:r>
            <a:endParaRPr lang="pl-PL" sz="2000" b="1">
              <a:solidFill>
                <a:srgbClr val="FF0000"/>
              </a:solidFill>
              <a:latin typeface="Bookman Old Style" pitchFamily="18" charset="0"/>
            </a:endParaRPr>
          </a:p>
          <a:p>
            <a:pPr indent="114300" eaLnBrk="0" hangingPunct="0">
              <a:tabLst>
                <a:tab pos="457200" algn="l"/>
                <a:tab pos="685800" algn="l"/>
              </a:tabLst>
            </a:pPr>
            <a:r>
              <a:rPr lang="pl-PL" sz="2000" b="1">
                <a:latin typeface="Bookman Old Style" pitchFamily="18" charset="0"/>
                <a:cs typeface="Times New Roman" pitchFamily="18" charset="0"/>
              </a:rPr>
              <a:t>Klasa IV:</a:t>
            </a:r>
            <a:endParaRPr lang="pl-PL" sz="2000" b="1">
              <a:latin typeface="Bookman Old Style" pitchFamily="18" charset="0"/>
            </a:endParaRPr>
          </a:p>
          <a:p>
            <a:pPr indent="114300" eaLnBrk="0" hangingPunct="0">
              <a:buFont typeface="Calibri" pitchFamily="34" charset="0"/>
              <a:buAutoNum type="romanUcPeriod"/>
              <a:tabLst>
                <a:tab pos="457200" algn="l"/>
                <a:tab pos="685800" algn="l"/>
              </a:tabLst>
            </a:pPr>
            <a:r>
              <a:rPr lang="pl-PL" sz="2000" b="1">
                <a:latin typeface="Bookman Old Style" pitchFamily="18" charset="0"/>
                <a:cs typeface="Times New Roman" pitchFamily="18" charset="0"/>
              </a:rPr>
              <a:t> Gabriela Markiewicz          </a:t>
            </a:r>
            <a:r>
              <a:rPr lang="pl-PL" sz="800" b="1">
                <a:latin typeface="Bookman Old Style" pitchFamily="18" charset="0"/>
                <a:cs typeface="Times New Roman" pitchFamily="18" charset="0"/>
              </a:rPr>
              <a:t>   </a:t>
            </a:r>
            <a:r>
              <a:rPr lang="pl-PL" sz="2000" b="1">
                <a:latin typeface="Bookman Old Style" pitchFamily="18" charset="0"/>
                <a:cs typeface="Times New Roman" pitchFamily="18" charset="0"/>
              </a:rPr>
              <a:t>     (202pkt.)</a:t>
            </a:r>
          </a:p>
          <a:p>
            <a:pPr indent="114300" eaLnBrk="0" hangingPunct="0">
              <a:buFont typeface="Calibri" pitchFamily="34" charset="0"/>
              <a:buAutoNum type="romanUcPeriod"/>
              <a:tabLst>
                <a:tab pos="457200" algn="l"/>
                <a:tab pos="685800" algn="l"/>
              </a:tabLst>
            </a:pPr>
            <a:r>
              <a:rPr lang="pl-PL" sz="2000" b="1">
                <a:latin typeface="Bookman Old Style" pitchFamily="18" charset="0"/>
              </a:rPr>
              <a:t> P</a:t>
            </a:r>
            <a:r>
              <a:rPr lang="pl-PL" sz="2000" b="1">
                <a:latin typeface="Bookman Old Style" pitchFamily="18" charset="0"/>
                <a:cs typeface="Times New Roman" pitchFamily="18" charset="0"/>
              </a:rPr>
              <a:t>atrycja Smogur          </a:t>
            </a:r>
            <a:r>
              <a:rPr lang="pl-PL" sz="800" b="1">
                <a:latin typeface="Bookman Old Style" pitchFamily="18" charset="0"/>
                <a:cs typeface="Times New Roman" pitchFamily="18" charset="0"/>
              </a:rPr>
              <a:t>   </a:t>
            </a:r>
            <a:r>
              <a:rPr lang="pl-PL" sz="2000" b="1">
                <a:latin typeface="Bookman Old Style" pitchFamily="18" charset="0"/>
                <a:cs typeface="Times New Roman" pitchFamily="18" charset="0"/>
              </a:rPr>
              <a:t>         </a:t>
            </a:r>
            <a:r>
              <a:rPr lang="pl-PL" sz="800" b="1">
                <a:latin typeface="Bookman Old Style" pitchFamily="18" charset="0"/>
                <a:cs typeface="Times New Roman" pitchFamily="18" charset="0"/>
              </a:rPr>
              <a:t> </a:t>
            </a:r>
            <a:r>
              <a:rPr lang="pl-PL" sz="2000" b="1">
                <a:latin typeface="Bookman Old Style" pitchFamily="18" charset="0"/>
                <a:cs typeface="Times New Roman" pitchFamily="18" charset="0"/>
              </a:rPr>
              <a:t>(180pkt.)</a:t>
            </a:r>
            <a:endParaRPr lang="pl-PL" sz="2000" b="1">
              <a:latin typeface="Bookman Old Style" pitchFamily="18" charset="0"/>
            </a:endParaRPr>
          </a:p>
          <a:p>
            <a:pPr indent="114300" eaLnBrk="0" hangingPunct="0">
              <a:buFont typeface="Calibri" pitchFamily="34" charset="0"/>
              <a:buAutoNum type="romanUcPeriod"/>
              <a:tabLst>
                <a:tab pos="457200" algn="l"/>
                <a:tab pos="685800" algn="l"/>
              </a:tabLst>
            </a:pPr>
            <a:r>
              <a:rPr lang="pl-PL" sz="2000" b="1">
                <a:latin typeface="Bookman Old Style" pitchFamily="18" charset="0"/>
                <a:cs typeface="Times New Roman" pitchFamily="18" charset="0"/>
              </a:rPr>
              <a:t> Patrycja Siodła     </a:t>
            </a:r>
            <a:r>
              <a:rPr lang="pl-PL" sz="800" b="1">
                <a:latin typeface="Bookman Old Style" pitchFamily="18" charset="0"/>
                <a:cs typeface="Times New Roman" pitchFamily="18" charset="0"/>
              </a:rPr>
              <a:t> </a:t>
            </a:r>
            <a:r>
              <a:rPr lang="pl-PL" sz="2000" b="1">
                <a:latin typeface="Bookman Old Style" pitchFamily="18" charset="0"/>
                <a:cs typeface="Times New Roman" pitchFamily="18" charset="0"/>
              </a:rPr>
              <a:t>  </a:t>
            </a:r>
            <a:r>
              <a:rPr lang="pl-PL" sz="800" b="1">
                <a:latin typeface="Bookman Old Style" pitchFamily="18" charset="0"/>
                <a:cs typeface="Times New Roman" pitchFamily="18" charset="0"/>
              </a:rPr>
              <a:t>                        </a:t>
            </a:r>
            <a:r>
              <a:rPr lang="pl-PL" sz="2000" b="1">
                <a:latin typeface="Bookman Old Style" pitchFamily="18" charset="0"/>
                <a:cs typeface="Times New Roman" pitchFamily="18" charset="0"/>
              </a:rPr>
              <a:t>  </a:t>
            </a:r>
            <a:r>
              <a:rPr lang="pl-PL" sz="800" b="1">
                <a:latin typeface="Bookman Old Style" pitchFamily="18" charset="0"/>
                <a:cs typeface="Times New Roman" pitchFamily="18" charset="0"/>
              </a:rPr>
              <a:t>    </a:t>
            </a:r>
            <a:r>
              <a:rPr lang="pl-PL" sz="2000" b="1">
                <a:latin typeface="Bookman Old Style" pitchFamily="18" charset="0"/>
                <a:cs typeface="Times New Roman" pitchFamily="18" charset="0"/>
              </a:rPr>
              <a:t> (178pkt.)</a:t>
            </a:r>
            <a:endParaRPr lang="pl-PL" sz="2000" b="1">
              <a:latin typeface="Bookman Old Style" pitchFamily="18" charset="0"/>
            </a:endParaRPr>
          </a:p>
          <a:p>
            <a:pPr indent="114300" eaLnBrk="0" hangingPunct="0">
              <a:tabLst>
                <a:tab pos="457200" algn="l"/>
                <a:tab pos="685800" algn="l"/>
              </a:tabLst>
            </a:pPr>
            <a:endParaRPr lang="pl-PL" sz="2000" b="1">
              <a:latin typeface="Bookman Old Style" pitchFamily="18" charset="0"/>
              <a:cs typeface="Times New Roman" pitchFamily="18" charset="0"/>
            </a:endParaRPr>
          </a:p>
          <a:p>
            <a:pPr indent="114300" eaLnBrk="0" hangingPunct="0">
              <a:tabLst>
                <a:tab pos="457200" algn="l"/>
                <a:tab pos="685800" algn="l"/>
              </a:tabLst>
            </a:pPr>
            <a:r>
              <a:rPr lang="pl-PL" sz="2000" b="1">
                <a:latin typeface="Bookman Old Style" pitchFamily="18" charset="0"/>
                <a:cs typeface="Times New Roman" pitchFamily="18" charset="0"/>
              </a:rPr>
              <a:t>Klasa V:</a:t>
            </a:r>
            <a:endParaRPr lang="pl-PL" sz="2000" b="1">
              <a:latin typeface="Bookman Old Style" pitchFamily="18" charset="0"/>
            </a:endParaRPr>
          </a:p>
          <a:p>
            <a:pPr indent="114300" eaLnBrk="0" hangingPunct="0">
              <a:buFont typeface="Calibri" pitchFamily="34" charset="0"/>
              <a:buAutoNum type="romanUcPeriod"/>
              <a:tabLst>
                <a:tab pos="457200" algn="l"/>
                <a:tab pos="685800" algn="l"/>
              </a:tabLst>
            </a:pPr>
            <a:r>
              <a:rPr lang="pl-PL" sz="2000" b="1">
                <a:latin typeface="Bookman Old Style" pitchFamily="18" charset="0"/>
                <a:cs typeface="Times New Roman" pitchFamily="18" charset="0"/>
              </a:rPr>
              <a:t> Milena Michałek                </a:t>
            </a:r>
            <a:r>
              <a:rPr lang="pl-PL" sz="800" b="1">
                <a:latin typeface="Bookman Old Style" pitchFamily="18" charset="0"/>
                <a:cs typeface="Times New Roman" pitchFamily="18" charset="0"/>
              </a:rPr>
              <a:t>          </a:t>
            </a:r>
            <a:r>
              <a:rPr lang="pl-PL" sz="2000" b="1">
                <a:latin typeface="Bookman Old Style" pitchFamily="18" charset="0"/>
                <a:cs typeface="Times New Roman" pitchFamily="18" charset="0"/>
              </a:rPr>
              <a:t>  (182pkt.)</a:t>
            </a:r>
            <a:endParaRPr lang="pl-PL" sz="2000" b="1">
              <a:latin typeface="Bookman Old Style" pitchFamily="18" charset="0"/>
            </a:endParaRPr>
          </a:p>
          <a:p>
            <a:pPr indent="114300" eaLnBrk="0" hangingPunct="0">
              <a:tabLst>
                <a:tab pos="457200" algn="l"/>
                <a:tab pos="685800" algn="l"/>
              </a:tabLst>
            </a:pPr>
            <a:r>
              <a:rPr lang="pl-PL" sz="2000" b="1">
                <a:latin typeface="Bookman Old Style" pitchFamily="18" charset="0"/>
                <a:cs typeface="Times New Roman" pitchFamily="18" charset="0"/>
              </a:rPr>
              <a:t> </a:t>
            </a:r>
            <a:endParaRPr lang="pl-PL" sz="2000" b="1">
              <a:latin typeface="Bookman Old Style" pitchFamily="18" charset="0"/>
            </a:endParaRPr>
          </a:p>
          <a:p>
            <a:pPr indent="114300" eaLnBrk="0" hangingPunct="0">
              <a:tabLst>
                <a:tab pos="457200" algn="l"/>
                <a:tab pos="685800" algn="l"/>
              </a:tabLst>
            </a:pPr>
            <a:r>
              <a:rPr lang="pl-PL" sz="2000" b="1">
                <a:solidFill>
                  <a:srgbClr val="FF0000"/>
                </a:solidFill>
                <a:latin typeface="Bookman Old Style" pitchFamily="18" charset="0"/>
                <a:cs typeface="Times New Roman" pitchFamily="18" charset="0"/>
              </a:rPr>
              <a:t>Język angielski</a:t>
            </a:r>
            <a:endParaRPr lang="pl-PL" sz="2000" b="1">
              <a:solidFill>
                <a:srgbClr val="FF0000"/>
              </a:solidFill>
              <a:latin typeface="Bookman Old Style" pitchFamily="18" charset="0"/>
            </a:endParaRPr>
          </a:p>
          <a:p>
            <a:pPr indent="114300" eaLnBrk="0" hangingPunct="0">
              <a:tabLst>
                <a:tab pos="457200" algn="l"/>
                <a:tab pos="685800" algn="l"/>
              </a:tabLst>
            </a:pPr>
            <a:r>
              <a:rPr lang="pl-PL" sz="2000" b="1">
                <a:latin typeface="Bookman Old Style" pitchFamily="18" charset="0"/>
                <a:cs typeface="Times New Roman" pitchFamily="18" charset="0"/>
              </a:rPr>
              <a:t>Klasa VI:</a:t>
            </a:r>
            <a:endParaRPr lang="pl-PL" sz="2000" b="1">
              <a:latin typeface="Bookman Old Style" pitchFamily="18" charset="0"/>
            </a:endParaRPr>
          </a:p>
          <a:p>
            <a:pPr indent="114300" eaLnBrk="0" hangingPunct="0">
              <a:buFont typeface="Calibri" pitchFamily="34" charset="0"/>
              <a:buAutoNum type="romanUcPeriod"/>
              <a:tabLst>
                <a:tab pos="457200" algn="l"/>
                <a:tab pos="685800" algn="l"/>
              </a:tabLst>
            </a:pPr>
            <a:r>
              <a:rPr lang="pl-PL" sz="2000" b="1">
                <a:latin typeface="Bookman Old Style" pitchFamily="18" charset="0"/>
                <a:cs typeface="Times New Roman" pitchFamily="18" charset="0"/>
              </a:rPr>
              <a:t> Kacper Ptak                   </a:t>
            </a:r>
            <a:r>
              <a:rPr lang="pl-PL" sz="800" b="1">
                <a:latin typeface="Bookman Old Style" pitchFamily="18" charset="0"/>
                <a:cs typeface="Times New Roman" pitchFamily="18" charset="0"/>
              </a:rPr>
              <a:t>  </a:t>
            </a:r>
            <a:r>
              <a:rPr lang="pl-PL" sz="2000" b="1">
                <a:latin typeface="Bookman Old Style" pitchFamily="18" charset="0"/>
                <a:cs typeface="Times New Roman" pitchFamily="18" charset="0"/>
              </a:rPr>
              <a:t>    </a:t>
            </a:r>
            <a:r>
              <a:rPr lang="pl-PL" sz="800" b="1">
                <a:latin typeface="Bookman Old Style" pitchFamily="18" charset="0"/>
                <a:cs typeface="Times New Roman" pitchFamily="18" charset="0"/>
              </a:rPr>
              <a:t>  </a:t>
            </a:r>
            <a:r>
              <a:rPr lang="pl-PL" sz="2000" b="1">
                <a:latin typeface="Bookman Old Style" pitchFamily="18" charset="0"/>
                <a:cs typeface="Times New Roman" pitchFamily="18" charset="0"/>
              </a:rPr>
              <a:t>    (184pkt.)</a:t>
            </a:r>
            <a:endParaRPr lang="pl-PL" sz="2000" b="1">
              <a:latin typeface="Bookman Old Style" pitchFamily="18" charset="0"/>
            </a:endParaRPr>
          </a:p>
        </p:txBody>
      </p:sp>
    </p:spTree>
  </p:cSld>
  <p:clrMapOvr>
    <a:masterClrMapping/>
  </p:clrMapOvr>
  <p:transition advTm="3000">
    <p:strips dir="ld"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smtClean="0"/>
          </a:p>
        </p:txBody>
      </p:sp>
      <p:pic>
        <p:nvPicPr>
          <p:cNvPr id="67587" name="Symbol zastępczy zawartości 3" descr="08 After the rain - zeszy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pole tekstowe 4"/>
          <p:cNvSpPr txBox="1"/>
          <p:nvPr/>
        </p:nvSpPr>
        <p:spPr>
          <a:xfrm>
            <a:off x="1259632" y="620688"/>
            <a:ext cx="6912768" cy="286232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3600" b="1" i="1" dirty="0">
                <a:ln w="17780" cmpd="sng">
                  <a:solidFill>
                    <a:schemeClr val="accent4">
                      <a:lumMod val="75000"/>
                    </a:schemeClr>
                  </a:solidFill>
                  <a:prstDash val="solid"/>
                  <a:miter lim="800000"/>
                </a:ln>
                <a:solidFill>
                  <a:schemeClr val="accent4">
                    <a:lumMod val="50000"/>
                  </a:schemeClr>
                </a:solidFill>
                <a:latin typeface="Bookman Old Style" pitchFamily="18" charset="0"/>
              </a:rPr>
              <a:t>„Moje ulubione zwierzę”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3600" b="1" dirty="0">
                <a:latin typeface="Bookman Old Style" pitchFamily="18" charset="0"/>
              </a:rPr>
              <a:t>konkurs literacko - fotograficzno-plastyczny przeznaczony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3600" b="1" dirty="0">
                <a:latin typeface="Bookman Old Style" pitchFamily="18" charset="0"/>
              </a:rPr>
              <a:t>dla uczniów klas IV-VI.</a:t>
            </a:r>
          </a:p>
        </p:txBody>
      </p:sp>
      <p:sp>
        <p:nvSpPr>
          <p:cNvPr id="67589" name="pole tekstowe 5"/>
          <p:cNvSpPr txBox="1">
            <a:spLocks noChangeArrowheads="1"/>
          </p:cNvSpPr>
          <p:nvPr/>
        </p:nvSpPr>
        <p:spPr bwMode="auto">
          <a:xfrm>
            <a:off x="1285875" y="4286250"/>
            <a:ext cx="6954838" cy="153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 sz="2800">
                <a:latin typeface="Bookman Old Style" pitchFamily="18" charset="0"/>
              </a:rPr>
              <a:t> </a:t>
            </a:r>
            <a:r>
              <a:rPr lang="pl-PL" sz="2400" b="1">
                <a:latin typeface="Bookman Old Style" pitchFamily="18" charset="0"/>
              </a:rPr>
              <a:t>I miejsce  - Klaudia Jur             kl.Vb</a:t>
            </a:r>
          </a:p>
          <a:p>
            <a:r>
              <a:rPr lang="pl-PL" sz="2400" b="1">
                <a:latin typeface="Bookman Old Style" pitchFamily="18" charset="0"/>
              </a:rPr>
              <a:t>II miejsce  - Klaudia Szamańska kl. VIb</a:t>
            </a:r>
          </a:p>
          <a:p>
            <a:r>
              <a:rPr lang="pl-PL" sz="2400" b="1">
                <a:latin typeface="Bookman Old Style" pitchFamily="18" charset="0"/>
              </a:rPr>
              <a:t>III miejsce - Patrycja Smogur     kl.IVb</a:t>
            </a:r>
          </a:p>
          <a:p>
            <a:endParaRPr lang="pl-PL">
              <a:latin typeface="Calibri" pitchFamily="34" charset="0"/>
            </a:endParaRPr>
          </a:p>
        </p:txBody>
      </p:sp>
    </p:spTree>
  </p:cSld>
  <p:clrMapOvr>
    <a:masterClrMapping/>
  </p:clrMapOvr>
  <p:transition advTm="3000">
    <p:strips dir="ld"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smtClean="0"/>
          </a:p>
        </p:txBody>
      </p:sp>
      <p:pic>
        <p:nvPicPr>
          <p:cNvPr id="68611" name="Symbol zastępczy zawartości 3" descr="08 After the rain - zeszy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6" name="Podtytuł 2"/>
          <p:cNvSpPr txBox="1">
            <a:spLocks/>
          </p:cNvSpPr>
          <p:nvPr/>
        </p:nvSpPr>
        <p:spPr>
          <a:xfrm>
            <a:off x="755576" y="620688"/>
            <a:ext cx="7776864" cy="2088232"/>
          </a:xfrm>
          <a:prstGeom prst="rect">
            <a:avLst/>
          </a:prstGeom>
        </p:spPr>
        <p:txBody>
          <a:bodyPr/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l-PL" sz="3600" b="1" dirty="0">
                <a:ln w="31550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7030A0"/>
                </a:solidFill>
                <a:latin typeface="Bookman Old Style" pitchFamily="18" charset="0"/>
              </a:rPr>
              <a:t>Powiatowy Konkurs </a:t>
            </a: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l-PL" sz="3600" b="1" dirty="0">
                <a:ln w="31550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7030A0"/>
                </a:solidFill>
                <a:latin typeface="Bookman Old Style" pitchFamily="18" charset="0"/>
              </a:rPr>
              <a:t>Piosenki Angielskiej</a:t>
            </a:r>
          </a:p>
        </p:txBody>
      </p:sp>
      <p:pic>
        <p:nvPicPr>
          <p:cNvPr id="1026" name="Picture 2" descr="K:\prezentacja\Konkursy\konkurs K i Z Anioła\Kasia i Zosia Anioł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71670" y="2214554"/>
            <a:ext cx="5184576" cy="38884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8614" name="Text Box 8"/>
          <p:cNvSpPr txBox="1">
            <a:spLocks noChangeArrowheads="1"/>
          </p:cNvSpPr>
          <p:nvPr/>
        </p:nvSpPr>
        <p:spPr bwMode="auto">
          <a:xfrm>
            <a:off x="2555875" y="6092825"/>
            <a:ext cx="41052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2400" b="1">
                <a:latin typeface="Bookman Old Style" pitchFamily="18" charset="0"/>
              </a:rPr>
              <a:t>Katarzyna i Zofia Anioła</a:t>
            </a:r>
          </a:p>
        </p:txBody>
      </p:sp>
    </p:spTree>
  </p:cSld>
  <p:clrMapOvr>
    <a:masterClrMapping/>
  </p:clrMapOvr>
  <p:transition advTm="3000">
    <p:strips dir="ld"/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smtClean="0"/>
          </a:p>
        </p:txBody>
      </p:sp>
      <p:pic>
        <p:nvPicPr>
          <p:cNvPr id="69635" name="Symbol zastępczy zawartości 3" descr="08 After the rain - zeszy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2050" name="Picture 2" descr="K:\prezentacja\Konkursy\konkurs K i Z Anioła\Powiatowy Konkurs Piosenki Angielskiej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57290" y="500042"/>
            <a:ext cx="6624736" cy="49685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9637" name="pole tekstowe 4"/>
          <p:cNvSpPr txBox="1">
            <a:spLocks noChangeArrowheads="1"/>
          </p:cNvSpPr>
          <p:nvPr/>
        </p:nvSpPr>
        <p:spPr bwMode="auto">
          <a:xfrm>
            <a:off x="971550" y="5876925"/>
            <a:ext cx="72009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2000" b="1">
                <a:latin typeface="Bookman Old Style" pitchFamily="18" charset="0"/>
              </a:rPr>
              <a:t>II miejsce w konkursie zdobyły siostry Kasia z Zosią</a:t>
            </a:r>
          </a:p>
        </p:txBody>
      </p:sp>
    </p:spTree>
  </p:cSld>
  <p:clrMapOvr>
    <a:masterClrMapping/>
  </p:clrMapOvr>
  <p:transition advTm="3000">
    <p:strips dir="ld"/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smtClean="0"/>
          </a:p>
        </p:txBody>
      </p:sp>
      <p:pic>
        <p:nvPicPr>
          <p:cNvPr id="70659" name="Symbol zastępczy zawartości 3" descr="08 After the rain - zeszy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6" name="Podtytuł 2"/>
          <p:cNvSpPr txBox="1">
            <a:spLocks/>
          </p:cNvSpPr>
          <p:nvPr/>
        </p:nvSpPr>
        <p:spPr>
          <a:xfrm>
            <a:off x="755576" y="1772816"/>
            <a:ext cx="7776864" cy="3240360"/>
          </a:xfrm>
          <a:prstGeom prst="rect">
            <a:avLst/>
          </a:prstGeom>
        </p:spPr>
        <p:txBody>
          <a:bodyPr/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l-PL" sz="6000" b="1" dirty="0">
                <a:ln w="31550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7030A0"/>
                </a:solidFill>
                <a:latin typeface="Bookman Old Style" pitchFamily="18" charset="0"/>
              </a:rPr>
              <a:t>WSZYSTKIM </a:t>
            </a: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l-PL" sz="6000" b="1" dirty="0" smtClean="0">
                <a:ln w="31550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7030A0"/>
                </a:solidFill>
                <a:latin typeface="Bookman Old Style" pitchFamily="18" charset="0"/>
              </a:rPr>
              <a:t>ZWYCIĘZCOM </a:t>
            </a:r>
            <a:endParaRPr lang="pl-PL" sz="6000" b="1" dirty="0">
              <a:ln w="31550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7030A0"/>
              </a:solidFill>
              <a:latin typeface="Bookman Old Style" pitchFamily="18" charset="0"/>
            </a:endParaRP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l-PL" sz="6000" b="1" dirty="0">
                <a:ln w="31550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7030A0"/>
                </a:solidFill>
                <a:latin typeface="Bookman Old Style" pitchFamily="18" charset="0"/>
              </a:rPr>
              <a:t>GRATULUJEMY</a:t>
            </a:r>
          </a:p>
        </p:txBody>
      </p:sp>
    </p:spTree>
  </p:cSld>
  <p:clrMapOvr>
    <a:masterClrMapping/>
  </p:clrMapOvr>
  <p:transition advTm="3000">
    <p:strips dir="ld"/>
  </p:transition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smtClean="0"/>
          </a:p>
        </p:txBody>
      </p:sp>
      <p:pic>
        <p:nvPicPr>
          <p:cNvPr id="71683" name="Symbol zastępczy zawartości 3" descr="08 After the rain - zeszy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6" name="Podtytuł 2"/>
          <p:cNvSpPr txBox="1">
            <a:spLocks/>
          </p:cNvSpPr>
          <p:nvPr/>
        </p:nvSpPr>
        <p:spPr>
          <a:xfrm>
            <a:off x="611560" y="2492896"/>
            <a:ext cx="7776864" cy="2088232"/>
          </a:xfrm>
          <a:prstGeom prst="rect">
            <a:avLst/>
          </a:prstGeom>
        </p:spPr>
        <p:txBody>
          <a:bodyPr/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l-PL" sz="5400" b="1" dirty="0">
                <a:ln w="31550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Bookman Old Style" pitchFamily="18" charset="0"/>
              </a:rPr>
              <a:t>OSIĄGNIĘCIA SPORTOWE</a:t>
            </a:r>
          </a:p>
        </p:txBody>
      </p:sp>
    </p:spTree>
  </p:cSld>
  <p:clrMapOvr>
    <a:masterClrMapping/>
  </p:clrMapOvr>
  <p:transition advTm="3000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smtClean="0"/>
          </a:p>
        </p:txBody>
      </p:sp>
      <p:pic>
        <p:nvPicPr>
          <p:cNvPr id="72707" name="Symbol zastępczy zawartości 3" descr="08 After the rain - zeszy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Podtytuł 2"/>
          <p:cNvSpPr txBox="1">
            <a:spLocks/>
          </p:cNvSpPr>
          <p:nvPr/>
        </p:nvSpPr>
        <p:spPr>
          <a:xfrm>
            <a:off x="683568" y="404664"/>
            <a:ext cx="7776864" cy="2088232"/>
          </a:xfrm>
          <a:prstGeom prst="rect">
            <a:avLst/>
          </a:prstGeom>
        </p:spPr>
        <p:txBody>
          <a:bodyPr/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l-PL" sz="4800" b="1" dirty="0">
                <a:ln w="31550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rgbClr val="7030A0"/>
                </a:solidFill>
                <a:latin typeface="Bookman Old Style" pitchFamily="18" charset="0"/>
              </a:rPr>
              <a:t>Mistrzostwa Powiatu </a:t>
            </a: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l-PL" sz="4800" b="1" dirty="0">
                <a:ln w="31550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rgbClr val="7030A0"/>
                </a:solidFill>
                <a:latin typeface="Bookman Old Style" pitchFamily="18" charset="0"/>
              </a:rPr>
              <a:t>w Piłce Ręcznej Chłopców w Krzyżu</a:t>
            </a:r>
          </a:p>
        </p:txBody>
      </p:sp>
      <p:pic>
        <p:nvPicPr>
          <p:cNvPr id="45058" name="Picture 2" descr="C:\Documents and Settings\Miłka\Pulpit\prezentacja\Osiągnięcia sportowe\Mistrzostwa Powiatu w Piłce Ręcznej Chłopców Drawsko 05.01.2013r\Reprezentacja Szkoły Podstawowej z Połajew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3000372"/>
            <a:ext cx="4476781" cy="33575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2710" name="pole tekstowe 5"/>
          <p:cNvSpPr txBox="1">
            <a:spLocks noChangeArrowheads="1"/>
          </p:cNvSpPr>
          <p:nvPr/>
        </p:nvSpPr>
        <p:spPr bwMode="auto">
          <a:xfrm>
            <a:off x="5286375" y="4572000"/>
            <a:ext cx="42148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 b="1">
                <a:latin typeface="Bookman Old Style" pitchFamily="18" charset="0"/>
              </a:rPr>
              <a:t>Reprezentacja Szkoły Podstawowej z Połajewa</a:t>
            </a:r>
          </a:p>
        </p:txBody>
      </p:sp>
      <p:sp>
        <p:nvSpPr>
          <p:cNvPr id="72711" name="pole tekstowe 6"/>
          <p:cNvSpPr txBox="1">
            <a:spLocks noChangeArrowheads="1"/>
          </p:cNvSpPr>
          <p:nvPr/>
        </p:nvSpPr>
        <p:spPr bwMode="auto">
          <a:xfrm>
            <a:off x="5857875" y="3500438"/>
            <a:ext cx="20002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 sz="2800" b="1">
                <a:latin typeface="Calibri" pitchFamily="34" charset="0"/>
              </a:rPr>
              <a:t>III  MIEJSCE</a:t>
            </a:r>
          </a:p>
        </p:txBody>
      </p:sp>
    </p:spTree>
  </p:cSld>
  <p:clrMapOvr>
    <a:masterClrMapping/>
  </p:clrMapOvr>
  <p:transition advTm="3000">
    <p:strips/>
  </p:transition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smtClean="0"/>
          </a:p>
        </p:txBody>
      </p:sp>
      <p:pic>
        <p:nvPicPr>
          <p:cNvPr id="73731" name="Symbol zastępczy zawartości 3" descr="08 After the rain - zeszy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Podtytuł 2"/>
          <p:cNvSpPr txBox="1">
            <a:spLocks/>
          </p:cNvSpPr>
          <p:nvPr/>
        </p:nvSpPr>
        <p:spPr>
          <a:xfrm>
            <a:off x="683568" y="404664"/>
            <a:ext cx="7776864" cy="2088232"/>
          </a:xfrm>
          <a:prstGeom prst="rect">
            <a:avLst/>
          </a:prstGeom>
        </p:spPr>
        <p:txBody>
          <a:bodyPr/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l-PL" sz="4800" b="1" dirty="0">
                <a:ln w="31550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rgbClr val="7030A0"/>
                </a:solidFill>
                <a:latin typeface="Bookman Old Style" pitchFamily="18" charset="0"/>
              </a:rPr>
              <a:t>Mistrzostwa Powiatu </a:t>
            </a: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l-PL" sz="4800" b="1" dirty="0">
                <a:ln w="31550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rgbClr val="7030A0"/>
                </a:solidFill>
                <a:latin typeface="Bookman Old Style" pitchFamily="18" charset="0"/>
              </a:rPr>
              <a:t>w Piłce Ręcznej Dziewczyn w Połajewie</a:t>
            </a:r>
          </a:p>
        </p:txBody>
      </p:sp>
      <p:sp>
        <p:nvSpPr>
          <p:cNvPr id="73733" name="pole tekstowe 5"/>
          <p:cNvSpPr txBox="1">
            <a:spLocks noChangeArrowheads="1"/>
          </p:cNvSpPr>
          <p:nvPr/>
        </p:nvSpPr>
        <p:spPr bwMode="auto">
          <a:xfrm>
            <a:off x="5364088" y="3501008"/>
            <a:ext cx="36004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l-PL" sz="2400" b="1" dirty="0" smtClean="0">
                <a:latin typeface="Bookman Old Style" pitchFamily="18" charset="0"/>
              </a:rPr>
              <a:t>II miejsce</a:t>
            </a:r>
          </a:p>
          <a:p>
            <a:endParaRPr lang="pl-PL" sz="2400" b="1" dirty="0">
              <a:latin typeface="Bookman Old Style" pitchFamily="18" charset="0"/>
            </a:endParaRPr>
          </a:p>
          <a:p>
            <a:endParaRPr lang="pl-PL" sz="2400" b="1" dirty="0" smtClean="0">
              <a:latin typeface="Bookman Old Style" pitchFamily="18" charset="0"/>
            </a:endParaRPr>
          </a:p>
          <a:p>
            <a:r>
              <a:rPr lang="pl-PL" sz="2400" b="1" dirty="0" smtClean="0">
                <a:latin typeface="Bookman Old Style" pitchFamily="18" charset="0"/>
              </a:rPr>
              <a:t>Drużyna dziewcząt </a:t>
            </a:r>
          </a:p>
          <a:p>
            <a:r>
              <a:rPr lang="pl-PL" sz="2400" b="1" dirty="0" smtClean="0">
                <a:latin typeface="Bookman Old Style" pitchFamily="18" charset="0"/>
              </a:rPr>
              <a:t>z opiekunami.</a:t>
            </a:r>
            <a:endParaRPr lang="pl-PL" sz="2400" b="1" dirty="0">
              <a:latin typeface="Bookman Old Style" pitchFamily="18" charset="0"/>
            </a:endParaRPr>
          </a:p>
        </p:txBody>
      </p:sp>
      <p:pic>
        <p:nvPicPr>
          <p:cNvPr id="73734" name="Picture 6" descr="K:\DSC0517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3032956"/>
            <a:ext cx="4248472" cy="31863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Tm="3000">
    <p:strips/>
  </p:transition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smtClean="0"/>
          </a:p>
        </p:txBody>
      </p:sp>
      <p:pic>
        <p:nvPicPr>
          <p:cNvPr id="74755" name="Symbol zastępczy zawartości 3" descr="08 After the rain - zeszy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Podtytuł 2"/>
          <p:cNvSpPr txBox="1">
            <a:spLocks/>
          </p:cNvSpPr>
          <p:nvPr/>
        </p:nvSpPr>
        <p:spPr>
          <a:xfrm>
            <a:off x="683568" y="404664"/>
            <a:ext cx="7776864" cy="2088232"/>
          </a:xfrm>
          <a:prstGeom prst="rect">
            <a:avLst/>
          </a:prstGeom>
        </p:spPr>
        <p:txBody>
          <a:bodyPr/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l-PL" sz="4800" b="1" dirty="0">
                <a:ln w="31550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rgbClr val="7030A0"/>
                </a:solidFill>
                <a:latin typeface="Bookman Old Style" pitchFamily="18" charset="0"/>
              </a:rPr>
              <a:t>Szkolny Turniej </a:t>
            </a: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l-PL" sz="4800" b="1" dirty="0">
                <a:ln w="31550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rgbClr val="7030A0"/>
                </a:solidFill>
                <a:latin typeface="Bookman Old Style" pitchFamily="18" charset="0"/>
              </a:rPr>
              <a:t>Piłki Nożnej</a:t>
            </a:r>
          </a:p>
        </p:txBody>
      </p:sp>
      <p:pic>
        <p:nvPicPr>
          <p:cNvPr id="46082" name="Picture 2" descr="C:\Documents and Settings\Miłka\Pulpit\prezentacja\Osiągnięcia sportowe\Szkolny Turniej Piłki Nożnej 01.10.12r\IMG_053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2276872"/>
            <a:ext cx="4224083" cy="31683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2" descr="C:\Documents and Settings\Miłka\Pulpit\prezentacja\Osiągnięcia sportowe\Szkolny Turniej Piłki Nożnej 01.10.12r\IMG_054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008" y="3356992"/>
            <a:ext cx="4257076" cy="31931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Tm="3000">
    <p:strips/>
  </p:transition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smtClean="0"/>
          </a:p>
        </p:txBody>
      </p:sp>
      <p:pic>
        <p:nvPicPr>
          <p:cNvPr id="75779" name="Symbol zastępczy zawartości 3" descr="08 After the rain - zeszy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1026" name="Picture 2" descr="J:\Do prezentacji\Szkolny Turniej Piłki Ręcznej\do wywołania 04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7" y="260648"/>
            <a:ext cx="4608512" cy="34563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7" name="Picture 3" descr="J:\Do prezentacji\Szkolny Turniej Piłki Ręcznej\Zwycięska drużyna dziewczyn z klasy VI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5976" y="3212976"/>
            <a:ext cx="4473104" cy="33548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pole tekstowe 5"/>
          <p:cNvSpPr txBox="1">
            <a:spLocks noChangeArrowheads="1"/>
          </p:cNvSpPr>
          <p:nvPr/>
        </p:nvSpPr>
        <p:spPr bwMode="auto">
          <a:xfrm>
            <a:off x="395536" y="4509120"/>
            <a:ext cx="36004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l-PL" sz="2400" b="1" dirty="0" smtClean="0">
                <a:latin typeface="Bookman Old Style" pitchFamily="18" charset="0"/>
              </a:rPr>
              <a:t>Zwycięska drużyna dziewczyn </a:t>
            </a:r>
            <a:endParaRPr lang="pl-PL" sz="2400" b="1" dirty="0" smtClean="0">
              <a:latin typeface="Bookman Old Style" pitchFamily="18" charset="0"/>
            </a:endParaRPr>
          </a:p>
          <a:p>
            <a:pPr algn="ctr"/>
            <a:r>
              <a:rPr lang="pl-PL" sz="2400" b="1" dirty="0" smtClean="0">
                <a:latin typeface="Bookman Old Style" pitchFamily="18" charset="0"/>
              </a:rPr>
              <a:t>z </a:t>
            </a:r>
            <a:r>
              <a:rPr lang="pl-PL" sz="2400" b="1" dirty="0" smtClean="0">
                <a:latin typeface="Bookman Old Style" pitchFamily="18" charset="0"/>
              </a:rPr>
              <a:t>klasy </a:t>
            </a:r>
            <a:r>
              <a:rPr lang="pl-PL" sz="2400" b="1" dirty="0" err="1" smtClean="0">
                <a:latin typeface="Bookman Old Style" pitchFamily="18" charset="0"/>
              </a:rPr>
              <a:t>VIa</a:t>
            </a:r>
            <a:endParaRPr lang="pl-PL" sz="2400" b="1" dirty="0">
              <a:latin typeface="Bookman Old Style" pitchFamily="18" charset="0"/>
            </a:endParaRPr>
          </a:p>
        </p:txBody>
      </p:sp>
      <p:sp>
        <p:nvSpPr>
          <p:cNvPr id="7" name="pole tekstowe 6"/>
          <p:cNvSpPr txBox="1">
            <a:spLocks noChangeArrowheads="1"/>
          </p:cNvSpPr>
          <p:nvPr/>
        </p:nvSpPr>
        <p:spPr bwMode="auto">
          <a:xfrm>
            <a:off x="5148064" y="980728"/>
            <a:ext cx="3600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l-PL" sz="2400" b="1" dirty="0" smtClean="0">
                <a:latin typeface="Bookman Old Style" pitchFamily="18" charset="0"/>
              </a:rPr>
              <a:t>Zwycięska </a:t>
            </a:r>
            <a:r>
              <a:rPr lang="pl-PL" sz="2400" b="1" dirty="0" smtClean="0">
                <a:latin typeface="Bookman Old Style" pitchFamily="18" charset="0"/>
              </a:rPr>
              <a:t>drużyna</a:t>
            </a:r>
          </a:p>
          <a:p>
            <a:pPr algn="ctr"/>
            <a:r>
              <a:rPr lang="pl-PL" sz="2400" b="1" dirty="0" smtClean="0">
                <a:latin typeface="Bookman Old Style" pitchFamily="18" charset="0"/>
              </a:rPr>
              <a:t>z </a:t>
            </a:r>
            <a:r>
              <a:rPr lang="pl-PL" sz="2400" b="1" dirty="0" smtClean="0">
                <a:latin typeface="Bookman Old Style" pitchFamily="18" charset="0"/>
              </a:rPr>
              <a:t>klasy </a:t>
            </a:r>
            <a:r>
              <a:rPr lang="pl-PL" sz="2400" b="1" dirty="0" err="1" smtClean="0">
                <a:latin typeface="Bookman Old Style" pitchFamily="18" charset="0"/>
              </a:rPr>
              <a:t>VIa</a:t>
            </a:r>
            <a:endParaRPr lang="pl-PL" sz="2400" b="1" dirty="0">
              <a:latin typeface="Bookman Old Style" pitchFamily="18" charset="0"/>
            </a:endParaRPr>
          </a:p>
        </p:txBody>
      </p:sp>
    </p:spTree>
  </p:cSld>
  <p:clrMapOvr>
    <a:masterClrMapping/>
  </p:clrMapOvr>
  <p:transition advTm="3000">
    <p:strips/>
  </p:transition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smtClean="0"/>
          </a:p>
        </p:txBody>
      </p:sp>
      <p:pic>
        <p:nvPicPr>
          <p:cNvPr id="76803" name="Symbol zastępczy zawartości 3" descr="08 After the rain - zeszy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Podtytuł 2"/>
          <p:cNvSpPr txBox="1">
            <a:spLocks/>
          </p:cNvSpPr>
          <p:nvPr/>
        </p:nvSpPr>
        <p:spPr>
          <a:xfrm>
            <a:off x="785786" y="2928934"/>
            <a:ext cx="7776864" cy="1574486"/>
          </a:xfrm>
          <a:prstGeom prst="rect">
            <a:avLst/>
          </a:prstGeom>
        </p:spPr>
        <p:txBody>
          <a:bodyPr/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l-PL" sz="5400" b="1" dirty="0">
                <a:ln w="31550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Bookman Old Style" pitchFamily="18" charset="0"/>
              </a:rPr>
              <a:t>WYCIECZKI</a:t>
            </a:r>
          </a:p>
        </p:txBody>
      </p:sp>
    </p:spTree>
  </p:cSld>
  <p:clrMapOvr>
    <a:masterClrMapping/>
  </p:clrMapOvr>
  <p:transition advTm="3000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smtClean="0"/>
          </a:p>
        </p:txBody>
      </p:sp>
      <p:pic>
        <p:nvPicPr>
          <p:cNvPr id="77827" name="Symbol zastępczy zawartości 3" descr="08 After the rain - zeszy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Podtytuł 2"/>
          <p:cNvSpPr txBox="1">
            <a:spLocks/>
          </p:cNvSpPr>
          <p:nvPr/>
        </p:nvSpPr>
        <p:spPr>
          <a:xfrm>
            <a:off x="683568" y="404664"/>
            <a:ext cx="7776864" cy="2088232"/>
          </a:xfrm>
          <a:prstGeom prst="rect">
            <a:avLst/>
          </a:prstGeom>
        </p:spPr>
        <p:txBody>
          <a:bodyPr/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l-PL" sz="5400" b="1" dirty="0">
                <a:ln w="31550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Bookman Old Style" pitchFamily="18" charset="0"/>
              </a:rPr>
              <a:t>Wycieczka do Biskupina klas IV</a:t>
            </a:r>
          </a:p>
        </p:txBody>
      </p:sp>
      <p:pic>
        <p:nvPicPr>
          <p:cNvPr id="59393" name="Picture 1" descr="C:\Documents and Settings\Miłka\Pulpit\prezentacja\Wycieczki\Biskupina uczniowie klas IV\IMG_036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2714620"/>
            <a:ext cx="3904922" cy="292895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9394" name="Picture 2" descr="C:\Documents and Settings\Miłka\Pulpit\prezentacja\Wycieczki\Biskupina uczniowie klas IV\IMG_037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6314" y="2714620"/>
            <a:ext cx="3886472" cy="291512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 advTm="3000">
    <p:diamond/>
  </p:transition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smtClean="0"/>
          </a:p>
        </p:txBody>
      </p:sp>
      <p:pic>
        <p:nvPicPr>
          <p:cNvPr id="78851" name="Symbol zastępczy zawartości 3" descr="08 After the rain - zeszy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60417" name="Picture 1" descr="C:\Documents and Settings\Miłka\Pulpit\prezentacja\Wycieczki\Biskupina uczniowie klas IV\IMG_044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285728"/>
            <a:ext cx="4604290" cy="345353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0418" name="Picture 2" descr="C:\Documents and Settings\Miłka\Pulpit\prezentacja\Wycieczki\Biskupina uczniowie klas IV\IMG_037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7686" y="3286124"/>
            <a:ext cx="4571613" cy="342902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 advTm="3000">
    <p:diamond/>
  </p:transition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smtClean="0"/>
          </a:p>
        </p:txBody>
      </p:sp>
      <p:pic>
        <p:nvPicPr>
          <p:cNvPr id="79875" name="Symbol zastępczy zawartości 3" descr="08 After the rain - zeszy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6" name="Podtytuł 2"/>
          <p:cNvSpPr txBox="1">
            <a:spLocks/>
          </p:cNvSpPr>
          <p:nvPr/>
        </p:nvSpPr>
        <p:spPr>
          <a:xfrm>
            <a:off x="683568" y="476672"/>
            <a:ext cx="7776864" cy="2088232"/>
          </a:xfrm>
          <a:prstGeom prst="rect">
            <a:avLst/>
          </a:prstGeom>
        </p:spPr>
        <p:txBody>
          <a:bodyPr/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l-PL" sz="5400" b="1" dirty="0">
                <a:ln w="31550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Bookman Old Style" pitchFamily="18" charset="0"/>
              </a:rPr>
              <a:t>Wycieczka do Puszczykowa klas II</a:t>
            </a:r>
          </a:p>
        </p:txBody>
      </p:sp>
      <p:pic>
        <p:nvPicPr>
          <p:cNvPr id="90114" name="Picture 2" descr="C:\Documents and Settings\Miłka\Pulpit\prezentacja\Wycieczki\Wycieczka do Puszczykowa klas II\IMG_047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85918" y="2357430"/>
            <a:ext cx="5736795" cy="43025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 advTm="3000">
    <p:diamond/>
  </p:transition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smtClean="0"/>
          </a:p>
        </p:txBody>
      </p:sp>
      <p:pic>
        <p:nvPicPr>
          <p:cNvPr id="80899" name="Symbol zastępczy zawartości 3" descr="08 After the rain - zeszy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6" name="Podtytuł 2"/>
          <p:cNvSpPr txBox="1">
            <a:spLocks/>
          </p:cNvSpPr>
          <p:nvPr/>
        </p:nvSpPr>
        <p:spPr>
          <a:xfrm>
            <a:off x="323528" y="476672"/>
            <a:ext cx="8136904" cy="2088232"/>
          </a:xfrm>
          <a:prstGeom prst="rect">
            <a:avLst/>
          </a:prstGeom>
        </p:spPr>
        <p:txBody>
          <a:bodyPr/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l-PL" sz="5400" b="1" dirty="0">
                <a:ln w="31550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Bookman Old Style" pitchFamily="18" charset="0"/>
              </a:rPr>
              <a:t>Wycieczka do Uzarzewa i Chludowa</a:t>
            </a:r>
          </a:p>
        </p:txBody>
      </p:sp>
      <p:pic>
        <p:nvPicPr>
          <p:cNvPr id="91139" name="Picture 3" descr="C:\Documents and Settings\Miłka\Pulpit\prezentacja\Wycieczki\Uzarzewa i Chludowa\prezentacja 02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14480" y="2357430"/>
            <a:ext cx="5786478" cy="434025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 advTm="3000">
    <p:diamond/>
  </p:transition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smtClean="0"/>
          </a:p>
        </p:txBody>
      </p:sp>
      <p:pic>
        <p:nvPicPr>
          <p:cNvPr id="81923" name="Symbol zastępczy zawartości 3" descr="08 After the rain - zeszy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92162" name="Picture 2" descr="C:\Documents and Settings\Miłka\Pulpit\prezentacja\Wycieczki\Uzarzewa i Chludowa\prezentacja 02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357166"/>
            <a:ext cx="4034728" cy="302632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2163" name="Picture 3" descr="C:\Documents and Settings\Miłka\Pulpit\prezentacja\Wycieczki\Uzarzewa i Chludowa\prezentacja 02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57752" y="357166"/>
            <a:ext cx="4027791" cy="302112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2164" name="Picture 4" descr="C:\Documents and Settings\Miłka\Pulpit\prezentacja\Wycieczki\Uzarzewa i Chludowa\prezentacja 03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158" y="3571876"/>
            <a:ext cx="4071966" cy="305425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2165" name="Picture 5" descr="C:\Documents and Settings\Miłka\Pulpit\prezentacja\Wycieczki\Uzarzewa i Chludowa\prezentacja 03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57752" y="3571876"/>
            <a:ext cx="4085618" cy="306449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 advTm="3000">
    <p:diamond/>
  </p:transition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smtClean="0"/>
          </a:p>
        </p:txBody>
      </p:sp>
      <p:pic>
        <p:nvPicPr>
          <p:cNvPr id="82947" name="Symbol zastępczy zawartości 3" descr="08 After the rain - zeszy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61441" name="Picture 1" descr="C:\Documents and Settings\Miłka\Pulpit\prezentacja\Wycieczki\Uzarzewa i Chludowa\prezentacja 03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4" y="642918"/>
            <a:ext cx="7405074" cy="555431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 advTm="3000">
    <p:diamond/>
  </p:transition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smtClean="0"/>
          </a:p>
        </p:txBody>
      </p:sp>
      <p:pic>
        <p:nvPicPr>
          <p:cNvPr id="83971" name="Symbol zastępczy zawartości 3" descr="08 After the rain - zeszy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Podtytuł 2"/>
          <p:cNvSpPr txBox="1">
            <a:spLocks/>
          </p:cNvSpPr>
          <p:nvPr/>
        </p:nvSpPr>
        <p:spPr>
          <a:xfrm>
            <a:off x="683568" y="476672"/>
            <a:ext cx="7776864" cy="2088232"/>
          </a:xfrm>
          <a:prstGeom prst="rect">
            <a:avLst/>
          </a:prstGeom>
        </p:spPr>
        <p:txBody>
          <a:bodyPr/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l-PL" sz="5400" b="1" dirty="0">
                <a:ln w="31550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Bookman Old Style" pitchFamily="18" charset="0"/>
              </a:rPr>
              <a:t>Wycieczka do Czarnkowa klas VI</a:t>
            </a:r>
          </a:p>
        </p:txBody>
      </p:sp>
      <p:pic>
        <p:nvPicPr>
          <p:cNvPr id="93187" name="rg_hi" descr="https://encrypted-tbn0.gstatic.com/images?q=tbn:ANd9GcQYFNkW6kCmUXXpa0T1dxGaSSWISQC5lpAL792VRDDtq2esDAj22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2445282"/>
            <a:ext cx="2600838" cy="34716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3974" name="pole tekstowe 6"/>
          <p:cNvSpPr txBox="1">
            <a:spLocks noChangeArrowheads="1"/>
          </p:cNvSpPr>
          <p:nvPr/>
        </p:nvSpPr>
        <p:spPr bwMode="auto">
          <a:xfrm>
            <a:off x="3857625" y="3429000"/>
            <a:ext cx="396081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 sz="2400" b="1">
                <a:latin typeface="Bookman Old Style" pitchFamily="18" charset="0"/>
              </a:rPr>
              <a:t>Obejrzenie adaptacji teatralnej „Przygody Tomka Sawyera”.</a:t>
            </a:r>
          </a:p>
        </p:txBody>
      </p:sp>
    </p:spTree>
  </p:cSld>
  <p:clrMapOvr>
    <a:masterClrMapping/>
  </p:clrMapOvr>
  <p:transition advTm="3000">
    <p:diamond/>
  </p:transition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smtClean="0"/>
          </a:p>
        </p:txBody>
      </p:sp>
      <p:pic>
        <p:nvPicPr>
          <p:cNvPr id="84995" name="Symbol zastępczy zawartości 3" descr="08 After the rain - zeszy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Podtytuł 2"/>
          <p:cNvSpPr txBox="1">
            <a:spLocks/>
          </p:cNvSpPr>
          <p:nvPr/>
        </p:nvSpPr>
        <p:spPr>
          <a:xfrm>
            <a:off x="683568" y="476672"/>
            <a:ext cx="7776864" cy="2088232"/>
          </a:xfrm>
          <a:prstGeom prst="rect">
            <a:avLst/>
          </a:prstGeom>
        </p:spPr>
        <p:txBody>
          <a:bodyPr/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l-PL" sz="5400" b="1" dirty="0">
                <a:ln w="31550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Bookman Old Style" pitchFamily="18" charset="0"/>
              </a:rPr>
              <a:t>Wycieczka do lasu klasy </a:t>
            </a:r>
            <a:r>
              <a:rPr lang="pl-PL" sz="5400" b="1" dirty="0" err="1">
                <a:ln w="31550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Bookman Old Style" pitchFamily="18" charset="0"/>
              </a:rPr>
              <a:t>Vb</a:t>
            </a:r>
            <a:endParaRPr lang="pl-PL" sz="5400" b="1" dirty="0">
              <a:ln w="31550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7030A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94210" name="Picture 2" descr="C:\Documents and Settings\Miłka\Pulpit\prezentacja\Wycieczki\Wycieczka do lasu kl.Vb\prezentacja 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0232" y="2428868"/>
            <a:ext cx="5333548" cy="4000528"/>
          </a:xfrm>
          <a:prstGeom prst="rect">
            <a:avLst/>
          </a:prstGeom>
          <a:ln w="88900" cap="sq" cmpd="thickThin">
            <a:solidFill>
              <a:srgbClr val="92D05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Tm="3000">
    <p:diamond/>
  </p:transition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smtClean="0"/>
          </a:p>
        </p:txBody>
      </p:sp>
      <p:pic>
        <p:nvPicPr>
          <p:cNvPr id="86019" name="Symbol zastępczy zawartości 3" descr="08 After the rain - zeszy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95234" name="Picture 2" descr="C:\Documents and Settings\Miłka\Pulpit\prezentacja\Wycieczki\Wycieczka do lasu kl.Vb\prezentacja 0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1" y="214289"/>
            <a:ext cx="4429157" cy="3322172"/>
          </a:xfrm>
          <a:prstGeom prst="rect">
            <a:avLst/>
          </a:prstGeom>
          <a:ln w="88900" cap="sq" cmpd="thickThin">
            <a:solidFill>
              <a:srgbClr val="92D05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95235" name="Picture 3" descr="C:\Documents and Settings\Miłka\Pulpit\prezentacja\Wycieczki\Wycieczka do lasu kl.Vb\prezentacja 00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9124" y="3286124"/>
            <a:ext cx="4497612" cy="3373518"/>
          </a:xfrm>
          <a:prstGeom prst="rect">
            <a:avLst/>
          </a:prstGeom>
          <a:ln w="88900" cap="sq" cmpd="thickThin">
            <a:solidFill>
              <a:srgbClr val="92D05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86022" name="Text Box 7"/>
          <p:cNvSpPr txBox="1">
            <a:spLocks noChangeArrowheads="1"/>
          </p:cNvSpPr>
          <p:nvPr/>
        </p:nvSpPr>
        <p:spPr bwMode="auto">
          <a:xfrm>
            <a:off x="611188" y="4797425"/>
            <a:ext cx="3313112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2400" b="1">
                <a:latin typeface="Bookman Old Style" pitchFamily="18" charset="0"/>
              </a:rPr>
              <a:t>Udało się!!! </a:t>
            </a:r>
          </a:p>
          <a:p>
            <a:pPr algn="ctr"/>
            <a:r>
              <a:rPr lang="pl-PL" sz="2400" b="1">
                <a:latin typeface="Bookman Old Style" pitchFamily="18" charset="0"/>
              </a:rPr>
              <a:t>Mamy ich sporo!!!</a:t>
            </a:r>
          </a:p>
        </p:txBody>
      </p:sp>
    </p:spTree>
  </p:cSld>
  <p:clrMapOvr>
    <a:masterClrMapping/>
  </p:clrMapOvr>
  <p:transition advTm="3000">
    <p:diamond/>
  </p:transition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smtClean="0"/>
          </a:p>
        </p:txBody>
      </p:sp>
      <p:pic>
        <p:nvPicPr>
          <p:cNvPr id="87043" name="Symbol zastępczy zawartości 3" descr="08 After the rain - zeszy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Podtytuł 2"/>
          <p:cNvSpPr txBox="1">
            <a:spLocks/>
          </p:cNvSpPr>
          <p:nvPr/>
        </p:nvSpPr>
        <p:spPr>
          <a:xfrm>
            <a:off x="683568" y="476672"/>
            <a:ext cx="7776864" cy="2088232"/>
          </a:xfrm>
          <a:prstGeom prst="rect">
            <a:avLst/>
          </a:prstGeom>
        </p:spPr>
        <p:txBody>
          <a:bodyPr/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l-PL" sz="5400" b="1" dirty="0">
                <a:ln w="31550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Bookman Old Style" pitchFamily="18" charset="0"/>
              </a:rPr>
              <a:t>Wycieczka do Teatru klas VI</a:t>
            </a:r>
          </a:p>
        </p:txBody>
      </p:sp>
      <p:sp>
        <p:nvSpPr>
          <p:cNvPr id="87045" name="Prostokąt 6"/>
          <p:cNvSpPr>
            <a:spLocks noChangeArrowheads="1"/>
          </p:cNvSpPr>
          <p:nvPr/>
        </p:nvSpPr>
        <p:spPr bwMode="auto">
          <a:xfrm>
            <a:off x="3429000" y="3357563"/>
            <a:ext cx="5429250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l-PL" sz="2800" b="1">
                <a:latin typeface="Bookman Old Style" pitchFamily="18" charset="0"/>
              </a:rPr>
              <a:t>Wycieczka do Teatru </a:t>
            </a:r>
          </a:p>
          <a:p>
            <a:r>
              <a:rPr lang="pl-PL" sz="2800" b="1">
                <a:latin typeface="Bookman Old Style" pitchFamily="18" charset="0"/>
              </a:rPr>
              <a:t>w Poznaniu na spektakl pod tytułem „Ania z zielonego wzgórza”.</a:t>
            </a:r>
          </a:p>
        </p:txBody>
      </p:sp>
      <p:pic>
        <p:nvPicPr>
          <p:cNvPr id="96258" name="Picture 2" descr="C:\Documents and Settings\Miłka\Pulpit\prezentacja\Konkursy\Ania 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2143116"/>
            <a:ext cx="3104324" cy="45131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Tm="3000">
    <p:diamond/>
  </p:transition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smtClean="0"/>
          </a:p>
        </p:txBody>
      </p:sp>
      <p:pic>
        <p:nvPicPr>
          <p:cNvPr id="88067" name="Symbol zastępczy zawartości 3" descr="08 After the rain - zeszy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97282" name="Picture 2" descr="C:\Documents and Settings\Miłka\Pulpit\prezentacja\Wycieczki\Wycieczka do Teatru Muzycznego w Poznaniu w dn\klasa V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7" y="2204863"/>
            <a:ext cx="4013449" cy="30100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7283" name="Picture 3" descr="C:\Documents and Settings\Miłka\Pulpit\prezentacja\Konkursy\Klasy VI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00562" y="3357562"/>
            <a:ext cx="4414211" cy="33106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Podtytuł 2"/>
          <p:cNvSpPr txBox="1">
            <a:spLocks/>
          </p:cNvSpPr>
          <p:nvPr/>
        </p:nvSpPr>
        <p:spPr>
          <a:xfrm>
            <a:off x="714348" y="214290"/>
            <a:ext cx="7776864" cy="2088232"/>
          </a:xfrm>
          <a:prstGeom prst="rect">
            <a:avLst/>
          </a:prstGeom>
        </p:spPr>
        <p:txBody>
          <a:bodyPr/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l-PL" sz="4400" b="1" dirty="0">
                <a:ln w="31550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7030A0"/>
                </a:solidFill>
                <a:latin typeface="Bookman Old Style" pitchFamily="18" charset="0"/>
              </a:rPr>
              <a:t>Wycieczka do Teatru Muzycznego w Poznaniu</a:t>
            </a:r>
          </a:p>
        </p:txBody>
      </p:sp>
      <p:sp>
        <p:nvSpPr>
          <p:cNvPr id="88071" name="Text Box 8"/>
          <p:cNvSpPr txBox="1">
            <a:spLocks noChangeArrowheads="1"/>
          </p:cNvSpPr>
          <p:nvPr/>
        </p:nvSpPr>
        <p:spPr bwMode="auto">
          <a:xfrm>
            <a:off x="4859338" y="2565400"/>
            <a:ext cx="16573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2400" b="1">
                <a:latin typeface="Bookman Old Style" pitchFamily="18" charset="0"/>
              </a:rPr>
              <a:t>Klasa Va</a:t>
            </a:r>
          </a:p>
        </p:txBody>
      </p:sp>
      <p:sp>
        <p:nvSpPr>
          <p:cNvPr id="88072" name="Text Box 9"/>
          <p:cNvSpPr txBox="1">
            <a:spLocks noChangeArrowheads="1"/>
          </p:cNvSpPr>
          <p:nvPr/>
        </p:nvSpPr>
        <p:spPr bwMode="auto">
          <a:xfrm>
            <a:off x="2484438" y="5661025"/>
            <a:ext cx="169068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l-PL" sz="2400" b="1">
                <a:latin typeface="Bookman Old Style" pitchFamily="18" charset="0"/>
              </a:rPr>
              <a:t>Klasa Vb</a:t>
            </a:r>
          </a:p>
        </p:txBody>
      </p:sp>
    </p:spTree>
  </p:cSld>
  <p:clrMapOvr>
    <a:masterClrMapping/>
  </p:clrMapOvr>
  <p:transition advTm="3000">
    <p:diamond/>
  </p:transition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smtClean="0"/>
          </a:p>
        </p:txBody>
      </p:sp>
      <p:pic>
        <p:nvPicPr>
          <p:cNvPr id="89091" name="Symbol zastępczy zawartości 3" descr="08 After the rain - zeszy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Podtytuł 2"/>
          <p:cNvSpPr txBox="1">
            <a:spLocks/>
          </p:cNvSpPr>
          <p:nvPr/>
        </p:nvSpPr>
        <p:spPr>
          <a:xfrm>
            <a:off x="785786" y="357166"/>
            <a:ext cx="7776864" cy="2357454"/>
          </a:xfrm>
          <a:prstGeom prst="rect">
            <a:avLst/>
          </a:prstGeom>
        </p:spPr>
        <p:txBody>
          <a:bodyPr/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l-PL" sz="3200" b="1" dirty="0">
                <a:ln w="31550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7030A0"/>
                </a:solidFill>
                <a:latin typeface="Bookman Old Style" pitchFamily="18" charset="0"/>
              </a:rPr>
              <a:t>Wycieczka klas III do Teatru Wielkiego w Poznaniu na przedstawienie </a:t>
            </a: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l-PL" sz="3200" b="1" dirty="0">
                <a:ln w="31550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7030A0"/>
                </a:solidFill>
                <a:latin typeface="Bookman Old Style" pitchFamily="18" charset="0"/>
              </a:rPr>
              <a:t>„Dziadek do orzechów”</a:t>
            </a:r>
          </a:p>
        </p:txBody>
      </p:sp>
      <p:pic>
        <p:nvPicPr>
          <p:cNvPr id="2050" name="Picture 2" descr="C:\Documents and Settings\Miłka\Pulpit\IMG_181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712" y="2564904"/>
            <a:ext cx="5256584" cy="39424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Tm="3000">
    <p:diamond/>
  </p:transition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smtClean="0"/>
          </a:p>
        </p:txBody>
      </p:sp>
      <p:pic>
        <p:nvPicPr>
          <p:cNvPr id="90115" name="Symbol zastępczy zawartości 3" descr="08 After the rain - zeszy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Podtytuł 2"/>
          <p:cNvSpPr txBox="1">
            <a:spLocks/>
          </p:cNvSpPr>
          <p:nvPr/>
        </p:nvSpPr>
        <p:spPr>
          <a:xfrm>
            <a:off x="683568" y="476672"/>
            <a:ext cx="7776864" cy="2088232"/>
          </a:xfrm>
          <a:prstGeom prst="rect">
            <a:avLst/>
          </a:prstGeom>
        </p:spPr>
        <p:txBody>
          <a:bodyPr/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l-PL" sz="5400" b="1" dirty="0">
                <a:ln w="31550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Bookman Old Style" pitchFamily="18" charset="0"/>
              </a:rPr>
              <a:t>Wyjazdy na mecze piłki nożnej</a:t>
            </a: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l-PL" sz="5400" b="1" dirty="0">
                <a:ln w="31550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Bookman Old Style" pitchFamily="18" charset="0"/>
              </a:rPr>
              <a:t>do Poznaniu</a:t>
            </a:r>
          </a:p>
        </p:txBody>
      </p:sp>
      <p:pic>
        <p:nvPicPr>
          <p:cNvPr id="1026" name="Picture 2" descr="C:\Documents and Settings\Miłka\Pulpit\162164_1285913844_6c47_p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3645024"/>
            <a:ext cx="3200400" cy="24034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8" name="Picture 4" descr="C:\Documents and Settings\Miłka\Pulpit\9cfc718a-2cd0-4aa2-b689-43f195acf4b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3645024"/>
            <a:ext cx="4324092" cy="23762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Tm="3000">
    <p:diamond/>
  </p:transition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smtClean="0"/>
          </a:p>
        </p:txBody>
      </p:sp>
      <p:pic>
        <p:nvPicPr>
          <p:cNvPr id="91139" name="Symbol zastępczy zawartości 3" descr="08 After the rain - zeszy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7" name="Podtytuł 2"/>
          <p:cNvSpPr txBox="1">
            <a:spLocks/>
          </p:cNvSpPr>
          <p:nvPr/>
        </p:nvSpPr>
        <p:spPr>
          <a:xfrm>
            <a:off x="755576" y="2132856"/>
            <a:ext cx="7776864" cy="3240360"/>
          </a:xfrm>
          <a:prstGeom prst="rect">
            <a:avLst/>
          </a:prstGeom>
        </p:spPr>
        <p:txBody>
          <a:bodyPr/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l-PL" sz="6000" b="1" dirty="0">
                <a:ln w="31550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7030A0"/>
                </a:solidFill>
                <a:latin typeface="Bookman Old Style" pitchFamily="18" charset="0"/>
              </a:rPr>
              <a:t>DZIĘKUJĘ</a:t>
            </a: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pl-PL" sz="6000" b="1" dirty="0">
                <a:ln w="31550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7030A0"/>
                </a:solidFill>
                <a:latin typeface="Bookman Old Style" pitchFamily="18" charset="0"/>
              </a:rPr>
              <a:t>ZA UWAGĘ</a:t>
            </a:r>
          </a:p>
        </p:txBody>
      </p:sp>
    </p:spTree>
  </p:cSld>
  <p:clrMapOvr>
    <a:masterClrMapping/>
  </p:clrMapOvr>
  <p:transition advTm="3000">
    <p:diamond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545</TotalTime>
  <Words>515</Words>
  <Application>Microsoft Office PowerPoint</Application>
  <PresentationFormat>Pokaz na ekranie (4:3)</PresentationFormat>
  <Paragraphs>186</Paragraphs>
  <Slides>91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91</vt:i4>
      </vt:variant>
    </vt:vector>
  </HeadingPairs>
  <TitlesOfParts>
    <vt:vector size="92" baseType="lpstr">
      <vt:lpstr>Motyw pakietu Office</vt:lpstr>
      <vt:lpstr>Rok szkolny 2012/2013</vt:lpstr>
      <vt:lpstr>Slajd 2</vt:lpstr>
      <vt:lpstr>Slajd 3</vt:lpstr>
      <vt:lpstr>Slajd 4</vt:lpstr>
      <vt:lpstr>Slajd 5</vt:lpstr>
      <vt:lpstr>Slajd 6</vt:lpstr>
      <vt:lpstr>Slajd 7</vt:lpstr>
      <vt:lpstr>Slajd 8</vt:lpstr>
      <vt:lpstr>Slajd 9</vt:lpstr>
      <vt:lpstr>Slajd 10</vt:lpstr>
      <vt:lpstr>Slajd 11</vt:lpstr>
      <vt:lpstr>Slajd 12</vt:lpstr>
      <vt:lpstr>Slajd 13</vt:lpstr>
      <vt:lpstr>Slajd 14</vt:lpstr>
      <vt:lpstr>Slajd 15</vt:lpstr>
      <vt:lpstr>Slajd 16</vt:lpstr>
      <vt:lpstr>Slajd 17</vt:lpstr>
      <vt:lpstr>Slajd 18</vt:lpstr>
      <vt:lpstr>Slajd 19</vt:lpstr>
      <vt:lpstr>Slajd 20</vt:lpstr>
      <vt:lpstr>Slajd 21</vt:lpstr>
      <vt:lpstr>Slajd 22</vt:lpstr>
      <vt:lpstr>Slajd 23</vt:lpstr>
      <vt:lpstr>Slajd 24</vt:lpstr>
      <vt:lpstr>Slajd 25</vt:lpstr>
      <vt:lpstr>Slajd 26</vt:lpstr>
      <vt:lpstr>Slajd 27</vt:lpstr>
      <vt:lpstr>Slajd 28</vt:lpstr>
      <vt:lpstr>Slajd 29</vt:lpstr>
      <vt:lpstr>Slajd 30</vt:lpstr>
      <vt:lpstr>Slajd 31</vt:lpstr>
      <vt:lpstr>Slajd 32</vt:lpstr>
      <vt:lpstr>Slajd 33</vt:lpstr>
      <vt:lpstr>Slajd 34</vt:lpstr>
      <vt:lpstr>Slajd 35</vt:lpstr>
      <vt:lpstr>Slajd 36</vt:lpstr>
      <vt:lpstr>Slajd 37</vt:lpstr>
      <vt:lpstr>Slajd 38</vt:lpstr>
      <vt:lpstr>Slajd 39</vt:lpstr>
      <vt:lpstr>Slajd 40</vt:lpstr>
      <vt:lpstr>Slajd 41</vt:lpstr>
      <vt:lpstr>Slajd 42</vt:lpstr>
      <vt:lpstr>Slajd 43</vt:lpstr>
      <vt:lpstr>Slajd 44</vt:lpstr>
      <vt:lpstr>Slajd 45</vt:lpstr>
      <vt:lpstr>Slajd 46</vt:lpstr>
      <vt:lpstr>Slajd 47</vt:lpstr>
      <vt:lpstr>Slajd 48</vt:lpstr>
      <vt:lpstr>Slajd 49</vt:lpstr>
      <vt:lpstr>Slajd 50</vt:lpstr>
      <vt:lpstr>Slajd 51</vt:lpstr>
      <vt:lpstr>Slajd 52</vt:lpstr>
      <vt:lpstr>Slajd 53</vt:lpstr>
      <vt:lpstr>Slajd 54</vt:lpstr>
      <vt:lpstr>Slajd 55</vt:lpstr>
      <vt:lpstr>Slajd 56</vt:lpstr>
      <vt:lpstr>Slajd 57</vt:lpstr>
      <vt:lpstr>Slajd 58</vt:lpstr>
      <vt:lpstr>Slajd 59</vt:lpstr>
      <vt:lpstr>Slajd 60</vt:lpstr>
      <vt:lpstr>Slajd 61</vt:lpstr>
      <vt:lpstr>Slajd 62</vt:lpstr>
      <vt:lpstr>Slajd 63</vt:lpstr>
      <vt:lpstr>Slajd 64</vt:lpstr>
      <vt:lpstr>Slajd 65</vt:lpstr>
      <vt:lpstr>Slajd 66</vt:lpstr>
      <vt:lpstr>Slajd 67</vt:lpstr>
      <vt:lpstr>Slajd 68</vt:lpstr>
      <vt:lpstr>Slajd 69</vt:lpstr>
      <vt:lpstr>Slajd 70</vt:lpstr>
      <vt:lpstr>Slajd 71</vt:lpstr>
      <vt:lpstr>Slajd 72</vt:lpstr>
      <vt:lpstr>Slajd 73</vt:lpstr>
      <vt:lpstr>Slajd 74</vt:lpstr>
      <vt:lpstr>Slajd 75</vt:lpstr>
      <vt:lpstr>Slajd 76</vt:lpstr>
      <vt:lpstr>Slajd 77</vt:lpstr>
      <vt:lpstr>Slajd 78</vt:lpstr>
      <vt:lpstr>Slajd 79</vt:lpstr>
      <vt:lpstr>Slajd 80</vt:lpstr>
      <vt:lpstr>Slajd 81</vt:lpstr>
      <vt:lpstr>Slajd 82</vt:lpstr>
      <vt:lpstr>Slajd 83</vt:lpstr>
      <vt:lpstr>Slajd 84</vt:lpstr>
      <vt:lpstr>Slajd 85</vt:lpstr>
      <vt:lpstr>Slajd 86</vt:lpstr>
      <vt:lpstr>Slajd 87</vt:lpstr>
      <vt:lpstr>Slajd 88</vt:lpstr>
      <vt:lpstr>Slajd 89</vt:lpstr>
      <vt:lpstr>Slajd 90</vt:lpstr>
      <vt:lpstr>Slajd 91</vt:lpstr>
    </vt:vector>
  </TitlesOfParts>
  <Company>Gminny Ośrodek Kultury w Połajewie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Rok szkolny 2012/2013</dc:title>
  <dc:creator>Miłosława Nowicka</dc:creator>
  <cp:lastModifiedBy>Miłosława Nowicka</cp:lastModifiedBy>
  <cp:revision>84</cp:revision>
  <dcterms:created xsi:type="dcterms:W3CDTF">2013-01-09T09:38:09Z</dcterms:created>
  <dcterms:modified xsi:type="dcterms:W3CDTF">2013-01-18T10:03:03Z</dcterms:modified>
</cp:coreProperties>
</file>